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&#65279;<?xml version="1.0" encoding="UTF-8" standalone="yes"?><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guide id="3" pos="6050" userDrawn="1">
          <p15:clr>
            <a:srgbClr val="A4A3A4"/>
          </p15:clr>
        </p15:guide>
        <p15:guide id="4" pos="2014" userDrawn="1">
          <p15:clr>
            <a:srgbClr val="A4A3A4"/>
          </p15:clr>
        </p15:guide>
        <p15:guide id="5" pos="3987" userDrawn="1">
          <p15:clr>
            <a:srgbClr val="A4A3A4"/>
          </p15:clr>
        </p15:guide>
        <p15:guide id="6" pos="4055" userDrawn="1">
          <p15:clr>
            <a:srgbClr val="A4A3A4"/>
          </p15:clr>
        </p15:guide>
        <p15:guide id="7" pos="6073" userDrawn="1">
          <p15:clr>
            <a:srgbClr val="A4A3A4"/>
          </p15:clr>
        </p15:guide>
        <p15:guide id="8" pos="199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BAB7"/>
    <a:srgbClr val="103185"/>
    <a:srgbClr val="C9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31443-4DC0-4526-B003-F9C4011EE59B}" v="2" dt="2023-05-10T09:29:13.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48" autoAdjust="0"/>
    <p:restoredTop sz="94660"/>
  </p:normalViewPr>
  <p:slideViewPr>
    <p:cSldViewPr snapToGrid="0">
      <p:cViewPr varScale="1">
        <p:scale>
          <a:sx n="52" d="100"/>
          <a:sy n="52" d="100"/>
        </p:scale>
        <p:origin x="546" y="84"/>
      </p:cViewPr>
      <p:guideLst>
        <p:guide orient="horz" pos="3024"/>
        <p:guide pos="4032"/>
        <p:guide pos="6050"/>
        <p:guide pos="2014"/>
        <p:guide pos="3987"/>
        <p:guide pos="4055"/>
        <p:guide pos="6073"/>
        <p:guide pos="1991"/>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8" Type="http://schemas.microsoft.com/office/2015/10/relationships/revisionInfo" Target="revisionInfo.xml" /><Relationship Id="rId3" Type="http://schemas.openxmlformats.org/officeDocument/2006/relationships/presProps" Target="presProps.xml" /><Relationship Id="rId7" Type="http://schemas.microsoft.com/office/2016/11/relationships/changesInfo" Target="changesInfos/changesInfo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 Id="rId4" Type="http://schemas.openxmlformats.org/officeDocument/2006/relationships/viewProps" Target="viewProp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河 省吾(matsukawa-shougo.yi6)" userId="d76b8180-42b9-46fa-a59b-e3978259e68a" providerId="ADAL" clId="{0F393D8F-CE78-43E3-840C-F41D4F1C3076}"/>
    <pc:docChg chg="undo custSel modSld">
      <pc:chgData name="松河 省吾(matsukawa-shougo.yi6)" userId="d76b8180-42b9-46fa-a59b-e3978259e68a" providerId="ADAL" clId="{0F393D8F-CE78-43E3-840C-F41D4F1C3076}" dt="2023-04-19T11:56:22.908" v="10" actId="403"/>
      <pc:docMkLst>
        <pc:docMk/>
      </pc:docMkLst>
      <pc:sldChg chg="modSp mod">
        <pc:chgData name="松河 省吾(matsukawa-shougo.yi6)" userId="d76b8180-42b9-46fa-a59b-e3978259e68a" providerId="ADAL" clId="{0F393D8F-CE78-43E3-840C-F41D4F1C3076}" dt="2023-04-19T11:56:22.908" v="10" actId="403"/>
        <pc:sldMkLst>
          <pc:docMk/>
          <pc:sldMk cId="2267122997" sldId="258"/>
        </pc:sldMkLst>
        <pc:spChg chg="mod">
          <ac:chgData name="松河 省吾(matsukawa-shougo.yi6)" userId="d76b8180-42b9-46fa-a59b-e3978259e68a" providerId="ADAL" clId="{0F393D8F-CE78-43E3-840C-F41D4F1C3076}" dt="2023-04-19T11:56:22.908" v="10" actId="403"/>
          <ac:spMkLst>
            <pc:docMk/>
            <pc:sldMk cId="2267122997" sldId="258"/>
            <ac:spMk id="116" creationId="{6A83EED9-493A-447C-93F7-FE255C3B2D04}"/>
          </ac:spMkLst>
        </pc:spChg>
        <pc:spChg chg="mod">
          <ac:chgData name="松河 省吾(matsukawa-shougo.yi6)" userId="d76b8180-42b9-46fa-a59b-e3978259e68a" providerId="ADAL" clId="{0F393D8F-CE78-43E3-840C-F41D4F1C3076}" dt="2023-04-19T08:32:33.953" v="4" actId="1076"/>
          <ac:spMkLst>
            <pc:docMk/>
            <pc:sldMk cId="2267122997" sldId="258"/>
            <ac:spMk id="149" creationId="{E49F48CF-2DD9-4A97-99E5-7B6587016E0F}"/>
          </ac:spMkLst>
        </pc:spChg>
        <pc:spChg chg="mod">
          <ac:chgData name="松河 省吾(matsukawa-shougo.yi6)" userId="d76b8180-42b9-46fa-a59b-e3978259e68a" providerId="ADAL" clId="{0F393D8F-CE78-43E3-840C-F41D4F1C3076}" dt="2023-04-19T08:32:31.515" v="3" actId="1076"/>
          <ac:spMkLst>
            <pc:docMk/>
            <pc:sldMk cId="2267122997" sldId="258"/>
            <ac:spMk id="150" creationId="{407C15D2-220C-402F-A905-65E86FCDB406}"/>
          </ac:spMkLst>
        </pc:spChg>
        <pc:picChg chg="mod">
          <ac:chgData name="松河 省吾(matsukawa-shougo.yi6)" userId="d76b8180-42b9-46fa-a59b-e3978259e68a" providerId="ADAL" clId="{0F393D8F-CE78-43E3-840C-F41D4F1C3076}" dt="2023-04-19T08:32:35.857" v="5" actId="1076"/>
          <ac:picMkLst>
            <pc:docMk/>
            <pc:sldMk cId="2267122997" sldId="258"/>
            <ac:picMk id="114" creationId="{95D93D47-4C07-43ED-B636-3B8DBB6D68F6}"/>
          </ac:picMkLst>
        </pc:picChg>
        <pc:picChg chg="mod">
          <ac:chgData name="松河 省吾(matsukawa-shougo.yi6)" userId="d76b8180-42b9-46fa-a59b-e3978259e68a" providerId="ADAL" clId="{0F393D8F-CE78-43E3-840C-F41D4F1C3076}" dt="2023-04-19T08:32:25.114" v="2" actId="1076"/>
          <ac:picMkLst>
            <pc:docMk/>
            <pc:sldMk cId="2267122997" sldId="258"/>
            <ac:picMk id="148" creationId="{A4A78EC2-256C-4CC8-A948-22DDB7F41088}"/>
          </ac:picMkLst>
        </pc:picChg>
      </pc:sldChg>
    </pc:docChg>
  </pc:docChgLst>
  <pc:docChgLst>
    <pc:chgData name="松河 省吾(matsukawa-shougo.yi6)" userId="d76b8180-42b9-46fa-a59b-e3978259e68a" providerId="ADAL" clId="{3857CF57-23A5-4BF4-8990-9AFEDAE99B84}"/>
    <pc:docChg chg="custSel delSld modSld">
      <pc:chgData name="松河 省吾(matsukawa-shougo.yi6)" userId="d76b8180-42b9-46fa-a59b-e3978259e68a" providerId="ADAL" clId="{3857CF57-23A5-4BF4-8990-9AFEDAE99B84}" dt="2023-04-17T08:12:51.834" v="2" actId="478"/>
      <pc:docMkLst>
        <pc:docMk/>
      </pc:docMkLst>
      <pc:sldChg chg="del">
        <pc:chgData name="松河 省吾(matsukawa-shougo.yi6)" userId="d76b8180-42b9-46fa-a59b-e3978259e68a" providerId="ADAL" clId="{3857CF57-23A5-4BF4-8990-9AFEDAE99B84}" dt="2023-04-17T08:12:49.479" v="1" actId="47"/>
        <pc:sldMkLst>
          <pc:docMk/>
          <pc:sldMk cId="126876319" sldId="256"/>
        </pc:sldMkLst>
      </pc:sldChg>
      <pc:sldChg chg="del">
        <pc:chgData name="松河 省吾(matsukawa-shougo.yi6)" userId="d76b8180-42b9-46fa-a59b-e3978259e68a" providerId="ADAL" clId="{3857CF57-23A5-4BF4-8990-9AFEDAE99B84}" dt="2023-04-17T08:12:47.480" v="0" actId="47"/>
        <pc:sldMkLst>
          <pc:docMk/>
          <pc:sldMk cId="159586336" sldId="257"/>
        </pc:sldMkLst>
      </pc:sldChg>
      <pc:sldChg chg="delSp mod">
        <pc:chgData name="松河 省吾(matsukawa-shougo.yi6)" userId="d76b8180-42b9-46fa-a59b-e3978259e68a" providerId="ADAL" clId="{3857CF57-23A5-4BF4-8990-9AFEDAE99B84}" dt="2023-04-17T08:12:51.834" v="2" actId="478"/>
        <pc:sldMkLst>
          <pc:docMk/>
          <pc:sldMk cId="2267122997" sldId="258"/>
        </pc:sldMkLst>
        <pc:spChg chg="del">
          <ac:chgData name="松河 省吾(matsukawa-shougo.yi6)" userId="d76b8180-42b9-46fa-a59b-e3978259e68a" providerId="ADAL" clId="{3857CF57-23A5-4BF4-8990-9AFEDAE99B84}" dt="2023-04-17T08:12:51.834" v="2" actId="478"/>
          <ac:spMkLst>
            <pc:docMk/>
            <pc:sldMk cId="2267122997" sldId="258"/>
            <ac:spMk id="91" creationId="{170F863C-3FF6-467D-98D5-4B24B3EBA7A0}"/>
          </ac:spMkLst>
        </pc:spChg>
      </pc:sldChg>
    </pc:docChg>
  </pc:docChgLst>
  <pc:docChgLst>
    <pc:chgData name="松河 省吾(matsukawa-shougo.yi6)" userId="d76b8180-42b9-46fa-a59b-e3978259e68a" providerId="ADAL" clId="{0008972E-5717-4A48-9F93-F45DEA4950E1}"/>
    <pc:docChg chg="custSel modSld">
      <pc:chgData name="松河 省吾(matsukawa-shougo.yi6)" userId="d76b8180-42b9-46fa-a59b-e3978259e68a" providerId="ADAL" clId="{0008972E-5717-4A48-9F93-F45DEA4950E1}" dt="2023-04-17T11:29:49.144" v="41" actId="1076"/>
      <pc:docMkLst>
        <pc:docMk/>
      </pc:docMkLst>
      <pc:sldChg chg="addSp delSp modSp mod">
        <pc:chgData name="松河 省吾(matsukawa-shougo.yi6)" userId="d76b8180-42b9-46fa-a59b-e3978259e68a" providerId="ADAL" clId="{0008972E-5717-4A48-9F93-F45DEA4950E1}" dt="2023-04-17T11:29:49.144" v="41" actId="1076"/>
        <pc:sldMkLst>
          <pc:docMk/>
          <pc:sldMk cId="2267122997" sldId="258"/>
        </pc:sldMkLst>
        <pc:spChg chg="del">
          <ac:chgData name="松河 省吾(matsukawa-shougo.yi6)" userId="d76b8180-42b9-46fa-a59b-e3978259e68a" providerId="ADAL" clId="{0008972E-5717-4A48-9F93-F45DEA4950E1}" dt="2023-04-17T11:29:45.388" v="40" actId="478"/>
          <ac:spMkLst>
            <pc:docMk/>
            <pc:sldMk cId="2267122997" sldId="258"/>
            <ac:spMk id="88" creationId="{30A88575-C70C-4811-AC77-63B827DBEEE9}"/>
          </ac:spMkLst>
        </pc:spChg>
        <pc:spChg chg="mod">
          <ac:chgData name="松河 省吾(matsukawa-shougo.yi6)" userId="d76b8180-42b9-46fa-a59b-e3978259e68a" providerId="ADAL" clId="{0008972E-5717-4A48-9F93-F45DEA4950E1}" dt="2023-04-17T10:53:57.613" v="33" actId="14100"/>
          <ac:spMkLst>
            <pc:docMk/>
            <pc:sldMk cId="2267122997" sldId="258"/>
            <ac:spMk id="113" creationId="{0A55EA1B-8136-4A86-AA94-D86D14C4F966}"/>
          </ac:spMkLst>
        </pc:spChg>
        <pc:spChg chg="mod">
          <ac:chgData name="松河 省吾(matsukawa-shougo.yi6)" userId="d76b8180-42b9-46fa-a59b-e3978259e68a" providerId="ADAL" clId="{0008972E-5717-4A48-9F93-F45DEA4950E1}" dt="2023-04-17T10:54:04.450" v="38" actId="1076"/>
          <ac:spMkLst>
            <pc:docMk/>
            <pc:sldMk cId="2267122997" sldId="258"/>
            <ac:spMk id="147" creationId="{77598781-A7D8-4CB4-8AAB-D4031B168D84}"/>
          </ac:spMkLst>
        </pc:spChg>
        <pc:spChg chg="add mod">
          <ac:chgData name="松河 省吾(matsukawa-shougo.yi6)" userId="d76b8180-42b9-46fa-a59b-e3978259e68a" providerId="ADAL" clId="{0008972E-5717-4A48-9F93-F45DEA4950E1}" dt="2023-04-17T11:29:49.144" v="41" actId="1076"/>
          <ac:spMkLst>
            <pc:docMk/>
            <pc:sldMk cId="2267122997" sldId="258"/>
            <ac:spMk id="151" creationId="{9285F3AC-EB3C-43AD-92E7-C1AF29DE0F8A}"/>
          </ac:spMkLst>
        </pc:spChg>
      </pc:sldChg>
    </pc:docChg>
  </pc:docChgLst>
  <pc:docChgLst>
    <pc:chgData name="松河 省吾(matsukawa-shougo.yi6)" userId="d76b8180-42b9-46fa-a59b-e3978259e68a" providerId="ADAL" clId="{C896C50C-097B-4986-AE3E-602B05F0F1A2}"/>
    <pc:docChg chg="undo redo custSel modSld">
      <pc:chgData name="松河 省吾(matsukawa-shougo.yi6)" userId="d76b8180-42b9-46fa-a59b-e3978259e68a" providerId="ADAL" clId="{C896C50C-097B-4986-AE3E-602B05F0F1A2}" dt="2023-04-14T12:25:23.340" v="282" actId="207"/>
      <pc:docMkLst>
        <pc:docMk/>
      </pc:docMkLst>
      <pc:sldChg chg="addSp delSp modSp mod">
        <pc:chgData name="松河 省吾(matsukawa-shougo.yi6)" userId="d76b8180-42b9-46fa-a59b-e3978259e68a" providerId="ADAL" clId="{C896C50C-097B-4986-AE3E-602B05F0F1A2}" dt="2023-04-14T09:43:54.051" v="179" actId="478"/>
        <pc:sldMkLst>
          <pc:docMk/>
          <pc:sldMk cId="159586336" sldId="257"/>
        </pc:sldMkLst>
        <pc:picChg chg="add del">
          <ac:chgData name="松河 省吾(matsukawa-shougo.yi6)" userId="d76b8180-42b9-46fa-a59b-e3978259e68a" providerId="ADAL" clId="{C896C50C-097B-4986-AE3E-602B05F0F1A2}" dt="2023-04-14T09:43:54.051" v="179" actId="478"/>
          <ac:picMkLst>
            <pc:docMk/>
            <pc:sldMk cId="159586336" sldId="257"/>
            <ac:picMk id="77" creationId="{AFC747BD-E6F5-4410-A9A4-3F9336839BEF}"/>
          </ac:picMkLst>
        </pc:picChg>
        <pc:picChg chg="add del mod">
          <ac:chgData name="松河 省吾(matsukawa-shougo.yi6)" userId="d76b8180-42b9-46fa-a59b-e3978259e68a" providerId="ADAL" clId="{C896C50C-097B-4986-AE3E-602B05F0F1A2}" dt="2023-04-14T09:43:48.881" v="178"/>
          <ac:picMkLst>
            <pc:docMk/>
            <pc:sldMk cId="159586336" sldId="257"/>
            <ac:picMk id="128" creationId="{969A0896-E3CF-457E-B851-4C0E0FD16F31}"/>
          </ac:picMkLst>
        </pc:picChg>
      </pc:sldChg>
      <pc:sldChg chg="addSp delSp modSp mod">
        <pc:chgData name="松河 省吾(matsukawa-shougo.yi6)" userId="d76b8180-42b9-46fa-a59b-e3978259e68a" providerId="ADAL" clId="{C896C50C-097B-4986-AE3E-602B05F0F1A2}" dt="2023-04-14T12:25:23.340" v="282" actId="207"/>
        <pc:sldMkLst>
          <pc:docMk/>
          <pc:sldMk cId="2267122997" sldId="258"/>
        </pc:sldMkLst>
        <pc:spChg chg="mod">
          <ac:chgData name="松河 省吾(matsukawa-shougo.yi6)" userId="d76b8180-42b9-46fa-a59b-e3978259e68a" providerId="ADAL" clId="{C896C50C-097B-4986-AE3E-602B05F0F1A2}" dt="2023-04-14T09:02:40.157" v="149" actId="113"/>
          <ac:spMkLst>
            <pc:docMk/>
            <pc:sldMk cId="2267122997" sldId="258"/>
            <ac:spMk id="36" creationId="{00000000-0000-0000-0000-000000000000}"/>
          </ac:spMkLst>
        </pc:spChg>
        <pc:spChg chg="mod">
          <ac:chgData name="松河 省吾(matsukawa-shougo.yi6)" userId="d76b8180-42b9-46fa-a59b-e3978259e68a" providerId="ADAL" clId="{C896C50C-097B-4986-AE3E-602B05F0F1A2}" dt="2023-04-14T09:02:49.219" v="153" actId="113"/>
          <ac:spMkLst>
            <pc:docMk/>
            <pc:sldMk cId="2267122997" sldId="258"/>
            <ac:spMk id="38" creationId="{00000000-0000-0000-0000-000000000000}"/>
          </ac:spMkLst>
        </pc:spChg>
        <pc:spChg chg="mod">
          <ac:chgData name="松河 省吾(matsukawa-shougo.yi6)" userId="d76b8180-42b9-46fa-a59b-e3978259e68a" providerId="ADAL" clId="{C896C50C-097B-4986-AE3E-602B05F0F1A2}" dt="2023-04-14T09:02:44.139" v="151" actId="113"/>
          <ac:spMkLst>
            <pc:docMk/>
            <pc:sldMk cId="2267122997" sldId="258"/>
            <ac:spMk id="39" creationId="{00000000-0000-0000-0000-000000000000}"/>
          </ac:spMkLst>
        </pc:spChg>
        <pc:spChg chg="mod">
          <ac:chgData name="松河 省吾(matsukawa-shougo.yi6)" userId="d76b8180-42b9-46fa-a59b-e3978259e68a" providerId="ADAL" clId="{C896C50C-097B-4986-AE3E-602B05F0F1A2}" dt="2023-04-14T09:06:21.242" v="170" actId="113"/>
          <ac:spMkLst>
            <pc:docMk/>
            <pc:sldMk cId="2267122997" sldId="258"/>
            <ac:spMk id="40" creationId="{00000000-0000-0000-0000-000000000000}"/>
          </ac:spMkLst>
        </pc:spChg>
        <pc:spChg chg="mod">
          <ac:chgData name="松河 省吾(matsukawa-shougo.yi6)" userId="d76b8180-42b9-46fa-a59b-e3978259e68a" providerId="ADAL" clId="{C896C50C-097B-4986-AE3E-602B05F0F1A2}" dt="2023-04-14T09:02:22.976" v="145" actId="113"/>
          <ac:spMkLst>
            <pc:docMk/>
            <pc:sldMk cId="2267122997" sldId="258"/>
            <ac:spMk id="43" creationId="{00000000-0000-0000-0000-000000000000}"/>
          </ac:spMkLst>
        </pc:spChg>
        <pc:spChg chg="mod">
          <ac:chgData name="松河 省吾(matsukawa-shougo.yi6)" userId="d76b8180-42b9-46fa-a59b-e3978259e68a" providerId="ADAL" clId="{C896C50C-097B-4986-AE3E-602B05F0F1A2}" dt="2023-04-14T09:02:32.698" v="147" actId="207"/>
          <ac:spMkLst>
            <pc:docMk/>
            <pc:sldMk cId="2267122997" sldId="258"/>
            <ac:spMk id="45" creationId="{00000000-0000-0000-0000-000000000000}"/>
          </ac:spMkLst>
        </pc:spChg>
        <pc:spChg chg="mod">
          <ac:chgData name="松河 省吾(matsukawa-shougo.yi6)" userId="d76b8180-42b9-46fa-a59b-e3978259e68a" providerId="ADAL" clId="{C896C50C-097B-4986-AE3E-602B05F0F1A2}" dt="2023-04-14T09:02:16.504" v="143" actId="113"/>
          <ac:spMkLst>
            <pc:docMk/>
            <pc:sldMk cId="2267122997" sldId="258"/>
            <ac:spMk id="46" creationId="{00000000-0000-0000-0000-000000000000}"/>
          </ac:spMkLst>
        </pc:spChg>
        <pc:spChg chg="mod">
          <ac:chgData name="松河 省吾(matsukawa-shougo.yi6)" userId="d76b8180-42b9-46fa-a59b-e3978259e68a" providerId="ADAL" clId="{C896C50C-097B-4986-AE3E-602B05F0F1A2}" dt="2023-04-14T09:01:43.409" v="140" actId="12788"/>
          <ac:spMkLst>
            <pc:docMk/>
            <pc:sldMk cId="2267122997" sldId="258"/>
            <ac:spMk id="72" creationId="{EC5465C9-3844-471C-A034-A5F0A2B50F1C}"/>
          </ac:spMkLst>
        </pc:spChg>
        <pc:spChg chg="mod">
          <ac:chgData name="松河 省吾(matsukawa-shougo.yi6)" userId="d76b8180-42b9-46fa-a59b-e3978259e68a" providerId="ADAL" clId="{C896C50C-097B-4986-AE3E-602B05F0F1A2}" dt="2023-04-14T08:52:55.541" v="34"/>
          <ac:spMkLst>
            <pc:docMk/>
            <pc:sldMk cId="2267122997" sldId="258"/>
            <ac:spMk id="75" creationId="{5673ED48-1F78-4F45-A965-F6013B804A51}"/>
          </ac:spMkLst>
        </pc:spChg>
        <pc:spChg chg="mod">
          <ac:chgData name="松河 省吾(matsukawa-shougo.yi6)" userId="d76b8180-42b9-46fa-a59b-e3978259e68a" providerId="ADAL" clId="{C896C50C-097B-4986-AE3E-602B05F0F1A2}" dt="2023-04-14T08:52:55.541" v="34"/>
          <ac:spMkLst>
            <pc:docMk/>
            <pc:sldMk cId="2267122997" sldId="258"/>
            <ac:spMk id="80" creationId="{4F7DD387-875D-4A16-9223-4B818D8CF671}"/>
          </ac:spMkLst>
        </pc:spChg>
        <pc:spChg chg="mod">
          <ac:chgData name="松河 省吾(matsukawa-shougo.yi6)" userId="d76b8180-42b9-46fa-a59b-e3978259e68a" providerId="ADAL" clId="{C896C50C-097B-4986-AE3E-602B05F0F1A2}" dt="2023-04-14T09:53:17.551" v="213" actId="1076"/>
          <ac:spMkLst>
            <pc:docMk/>
            <pc:sldMk cId="2267122997" sldId="258"/>
            <ac:spMk id="81" creationId="{972C6D92-DD10-42D8-B83C-43180ABC9FE4}"/>
          </ac:spMkLst>
        </pc:spChg>
        <pc:spChg chg="mod">
          <ac:chgData name="松河 省吾(matsukawa-shougo.yi6)" userId="d76b8180-42b9-46fa-a59b-e3978259e68a" providerId="ADAL" clId="{C896C50C-097B-4986-AE3E-602B05F0F1A2}" dt="2023-04-14T08:53:09.343" v="36"/>
          <ac:spMkLst>
            <pc:docMk/>
            <pc:sldMk cId="2267122997" sldId="258"/>
            <ac:spMk id="93" creationId="{98345C8A-BC13-4F4E-B2D0-B80D966FA8A0}"/>
          </ac:spMkLst>
        </pc:spChg>
        <pc:spChg chg="mod">
          <ac:chgData name="松河 省吾(matsukawa-shougo.yi6)" userId="d76b8180-42b9-46fa-a59b-e3978259e68a" providerId="ADAL" clId="{C896C50C-097B-4986-AE3E-602B05F0F1A2}" dt="2023-04-14T08:53:09.343" v="36"/>
          <ac:spMkLst>
            <pc:docMk/>
            <pc:sldMk cId="2267122997" sldId="258"/>
            <ac:spMk id="94" creationId="{65C13128-47E1-4514-A41C-7A97E4490D7B}"/>
          </ac:spMkLst>
        </pc:spChg>
        <pc:spChg chg="mod">
          <ac:chgData name="松河 省吾(matsukawa-shougo.yi6)" userId="d76b8180-42b9-46fa-a59b-e3978259e68a" providerId="ADAL" clId="{C896C50C-097B-4986-AE3E-602B05F0F1A2}" dt="2023-04-14T08:53:13.439" v="38"/>
          <ac:spMkLst>
            <pc:docMk/>
            <pc:sldMk cId="2267122997" sldId="258"/>
            <ac:spMk id="96" creationId="{C6008259-160A-41F0-9804-EE426276D966}"/>
          </ac:spMkLst>
        </pc:spChg>
        <pc:spChg chg="mod">
          <ac:chgData name="松河 省吾(matsukawa-shougo.yi6)" userId="d76b8180-42b9-46fa-a59b-e3978259e68a" providerId="ADAL" clId="{C896C50C-097B-4986-AE3E-602B05F0F1A2}" dt="2023-04-14T08:53:13.439" v="38"/>
          <ac:spMkLst>
            <pc:docMk/>
            <pc:sldMk cId="2267122997" sldId="258"/>
            <ac:spMk id="100" creationId="{17CC5C60-AF88-49BB-93E4-84C0EEE3AEC2}"/>
          </ac:spMkLst>
        </pc:spChg>
        <pc:spChg chg="mod">
          <ac:chgData name="松河 省吾(matsukawa-shougo.yi6)" userId="d76b8180-42b9-46fa-a59b-e3978259e68a" providerId="ADAL" clId="{C896C50C-097B-4986-AE3E-602B05F0F1A2}" dt="2023-04-14T08:53:31.420" v="40"/>
          <ac:spMkLst>
            <pc:docMk/>
            <pc:sldMk cId="2267122997" sldId="258"/>
            <ac:spMk id="107" creationId="{C163DDA5-5620-40EE-AA88-D57DC78E7468}"/>
          </ac:spMkLst>
        </pc:spChg>
        <pc:spChg chg="mod">
          <ac:chgData name="松河 省吾(matsukawa-shougo.yi6)" userId="d76b8180-42b9-46fa-a59b-e3978259e68a" providerId="ADAL" clId="{C896C50C-097B-4986-AE3E-602B05F0F1A2}" dt="2023-04-14T08:53:31.420" v="40"/>
          <ac:spMkLst>
            <pc:docMk/>
            <pc:sldMk cId="2267122997" sldId="258"/>
            <ac:spMk id="108" creationId="{15E63116-CEED-4728-BB0A-035E5C0C5286}"/>
          </ac:spMkLst>
        </pc:spChg>
        <pc:spChg chg="mod">
          <ac:chgData name="松河 省吾(matsukawa-shougo.yi6)" userId="d76b8180-42b9-46fa-a59b-e3978259e68a" providerId="ADAL" clId="{C896C50C-097B-4986-AE3E-602B05F0F1A2}" dt="2023-04-14T08:53:36.109" v="42"/>
          <ac:spMkLst>
            <pc:docMk/>
            <pc:sldMk cId="2267122997" sldId="258"/>
            <ac:spMk id="110" creationId="{E21A72A3-CA01-4BAF-AF7D-3CD4B3493FA8}"/>
          </ac:spMkLst>
        </pc:spChg>
        <pc:spChg chg="mod">
          <ac:chgData name="松河 省吾(matsukawa-shougo.yi6)" userId="d76b8180-42b9-46fa-a59b-e3978259e68a" providerId="ADAL" clId="{C896C50C-097B-4986-AE3E-602B05F0F1A2}" dt="2023-04-14T09:44:22.428" v="187" actId="1076"/>
          <ac:spMkLst>
            <pc:docMk/>
            <pc:sldMk cId="2267122997" sldId="258"/>
            <ac:spMk id="113" creationId="{0A55EA1B-8136-4A86-AA94-D86D14C4F966}"/>
          </ac:spMkLst>
        </pc:spChg>
        <pc:spChg chg="mod">
          <ac:chgData name="松河 省吾(matsukawa-shougo.yi6)" userId="d76b8180-42b9-46fa-a59b-e3978259e68a" providerId="ADAL" clId="{C896C50C-097B-4986-AE3E-602B05F0F1A2}" dt="2023-04-14T08:53:36.109" v="42"/>
          <ac:spMkLst>
            <pc:docMk/>
            <pc:sldMk cId="2267122997" sldId="258"/>
            <ac:spMk id="122" creationId="{F7267001-A844-48A4-B9C6-B7B9CB24A10A}"/>
          </ac:spMkLst>
        </pc:spChg>
        <pc:spChg chg="mod">
          <ac:chgData name="松河 省吾(matsukawa-shougo.yi6)" userId="d76b8180-42b9-46fa-a59b-e3978259e68a" providerId="ADAL" clId="{C896C50C-097B-4986-AE3E-602B05F0F1A2}" dt="2023-04-14T08:53:40.453" v="44"/>
          <ac:spMkLst>
            <pc:docMk/>
            <pc:sldMk cId="2267122997" sldId="258"/>
            <ac:spMk id="129" creationId="{B5215018-B05C-4571-9908-88F5A0CD9E66}"/>
          </ac:spMkLst>
        </pc:spChg>
        <pc:spChg chg="mod">
          <ac:chgData name="松河 省吾(matsukawa-shougo.yi6)" userId="d76b8180-42b9-46fa-a59b-e3978259e68a" providerId="ADAL" clId="{C896C50C-097B-4986-AE3E-602B05F0F1A2}" dt="2023-04-14T08:53:40.453" v="44"/>
          <ac:spMkLst>
            <pc:docMk/>
            <pc:sldMk cId="2267122997" sldId="258"/>
            <ac:spMk id="130" creationId="{3C6F6B39-66C8-43E2-BA69-21937F03B7A0}"/>
          </ac:spMkLst>
        </pc:spChg>
        <pc:spChg chg="mod">
          <ac:chgData name="松河 省吾(matsukawa-shougo.yi6)" userId="d76b8180-42b9-46fa-a59b-e3978259e68a" providerId="ADAL" clId="{C896C50C-097B-4986-AE3E-602B05F0F1A2}" dt="2023-04-14T08:53:45.621" v="46"/>
          <ac:spMkLst>
            <pc:docMk/>
            <pc:sldMk cId="2267122997" sldId="258"/>
            <ac:spMk id="132" creationId="{F38B4658-C20D-4798-99DA-F52AD041D445}"/>
          </ac:spMkLst>
        </pc:spChg>
        <pc:spChg chg="mod">
          <ac:chgData name="松河 省吾(matsukawa-shougo.yi6)" userId="d76b8180-42b9-46fa-a59b-e3978259e68a" providerId="ADAL" clId="{C896C50C-097B-4986-AE3E-602B05F0F1A2}" dt="2023-04-14T08:53:45.621" v="46"/>
          <ac:spMkLst>
            <pc:docMk/>
            <pc:sldMk cId="2267122997" sldId="258"/>
            <ac:spMk id="133" creationId="{FE2D73D0-08EE-4FB0-8DE0-3EF46E2F3CD3}"/>
          </ac:spMkLst>
        </pc:spChg>
        <pc:spChg chg="mod">
          <ac:chgData name="松河 省吾(matsukawa-shougo.yi6)" userId="d76b8180-42b9-46fa-a59b-e3978259e68a" providerId="ADAL" clId="{C896C50C-097B-4986-AE3E-602B05F0F1A2}" dt="2023-04-14T08:53:52.071" v="48"/>
          <ac:spMkLst>
            <pc:docMk/>
            <pc:sldMk cId="2267122997" sldId="258"/>
            <ac:spMk id="135" creationId="{E87F48B3-2DDE-4163-8631-954D3F589568}"/>
          </ac:spMkLst>
        </pc:spChg>
        <pc:spChg chg="mod">
          <ac:chgData name="松河 省吾(matsukawa-shougo.yi6)" userId="d76b8180-42b9-46fa-a59b-e3978259e68a" providerId="ADAL" clId="{C896C50C-097B-4986-AE3E-602B05F0F1A2}" dt="2023-04-14T08:53:52.071" v="48"/>
          <ac:spMkLst>
            <pc:docMk/>
            <pc:sldMk cId="2267122997" sldId="258"/>
            <ac:spMk id="136" creationId="{1C54F46E-4567-4FDB-A91A-F960A03E12F5}"/>
          </ac:spMkLst>
        </pc:spChg>
        <pc:spChg chg="mod">
          <ac:chgData name="松河 省吾(matsukawa-shougo.yi6)" userId="d76b8180-42b9-46fa-a59b-e3978259e68a" providerId="ADAL" clId="{C896C50C-097B-4986-AE3E-602B05F0F1A2}" dt="2023-04-14T08:53:58.485" v="50"/>
          <ac:spMkLst>
            <pc:docMk/>
            <pc:sldMk cId="2267122997" sldId="258"/>
            <ac:spMk id="138" creationId="{A7C934D0-404F-4BF4-AD21-454A0D0F160D}"/>
          </ac:spMkLst>
        </pc:spChg>
        <pc:spChg chg="mod">
          <ac:chgData name="松河 省吾(matsukawa-shougo.yi6)" userId="d76b8180-42b9-46fa-a59b-e3978259e68a" providerId="ADAL" clId="{C896C50C-097B-4986-AE3E-602B05F0F1A2}" dt="2023-04-14T08:53:58.485" v="50"/>
          <ac:spMkLst>
            <pc:docMk/>
            <pc:sldMk cId="2267122997" sldId="258"/>
            <ac:spMk id="142" creationId="{B15D5112-E86B-4B17-86EE-627671AE8B1F}"/>
          </ac:spMkLst>
        </pc:spChg>
        <pc:spChg chg="mod">
          <ac:chgData name="松河 省吾(matsukawa-shougo.yi6)" userId="d76b8180-42b9-46fa-a59b-e3978259e68a" providerId="ADAL" clId="{C896C50C-097B-4986-AE3E-602B05F0F1A2}" dt="2023-04-14T08:54:02.006" v="52"/>
          <ac:spMkLst>
            <pc:docMk/>
            <pc:sldMk cId="2267122997" sldId="258"/>
            <ac:spMk id="144" creationId="{80F13896-B3CE-472C-B1F9-E187B96B4867}"/>
          </ac:spMkLst>
        </pc:spChg>
        <pc:spChg chg="mod">
          <ac:chgData name="松河 省吾(matsukawa-shougo.yi6)" userId="d76b8180-42b9-46fa-a59b-e3978259e68a" providerId="ADAL" clId="{C896C50C-097B-4986-AE3E-602B05F0F1A2}" dt="2023-04-14T08:54:02.006" v="52"/>
          <ac:spMkLst>
            <pc:docMk/>
            <pc:sldMk cId="2267122997" sldId="258"/>
            <ac:spMk id="145" creationId="{C5178B87-6BAC-46D3-BA88-6593482AD584}"/>
          </ac:spMkLst>
        </pc:spChg>
        <pc:spChg chg="add mod">
          <ac:chgData name="松河 省吾(matsukawa-shougo.yi6)" userId="d76b8180-42b9-46fa-a59b-e3978259e68a" providerId="ADAL" clId="{C896C50C-097B-4986-AE3E-602B05F0F1A2}" dt="2023-04-14T12:25:23.340" v="282" actId="207"/>
          <ac:spMkLst>
            <pc:docMk/>
            <pc:sldMk cId="2267122997" sldId="258"/>
            <ac:spMk id="147" creationId="{77598781-A7D8-4CB4-8AAB-D4031B168D84}"/>
          </ac:spMkLst>
        </pc:spChg>
        <pc:spChg chg="add mod">
          <ac:chgData name="松河 省吾(matsukawa-shougo.yi6)" userId="d76b8180-42b9-46fa-a59b-e3978259e68a" providerId="ADAL" clId="{C896C50C-097B-4986-AE3E-602B05F0F1A2}" dt="2023-04-14T09:45:32.664" v="202" actId="1076"/>
          <ac:spMkLst>
            <pc:docMk/>
            <pc:sldMk cId="2267122997" sldId="258"/>
            <ac:spMk id="149" creationId="{E49F48CF-2DD9-4A97-99E5-7B6587016E0F}"/>
          </ac:spMkLst>
        </pc:spChg>
        <pc:spChg chg="add mod">
          <ac:chgData name="松河 省吾(matsukawa-shougo.yi6)" userId="d76b8180-42b9-46fa-a59b-e3978259e68a" providerId="ADAL" clId="{C896C50C-097B-4986-AE3E-602B05F0F1A2}" dt="2023-04-14T09:46:10.514" v="209" actId="1076"/>
          <ac:spMkLst>
            <pc:docMk/>
            <pc:sldMk cId="2267122997" sldId="258"/>
            <ac:spMk id="150" creationId="{407C15D2-220C-402F-A905-65E86FCDB406}"/>
          </ac:spMkLst>
        </pc:spChg>
        <pc:grpChg chg="add mod">
          <ac:chgData name="松河 省吾(matsukawa-shougo.yi6)" userId="d76b8180-42b9-46fa-a59b-e3978259e68a" providerId="ADAL" clId="{C896C50C-097B-4986-AE3E-602B05F0F1A2}" dt="2023-04-14T09:02:05.620" v="141" actId="12788"/>
          <ac:grpSpMkLst>
            <pc:docMk/>
            <pc:sldMk cId="2267122997" sldId="258"/>
            <ac:grpSpMk id="71" creationId="{A0977FD7-6594-4AA0-98BF-04551D809FA6}"/>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84" creationId="{DB4190F5-738C-42DC-B594-8E27AC55D29E}"/>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95" creationId="{2C141473-C13D-47B3-A304-B84A14C56045}"/>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103" creationId="{9691F365-E31C-45D1-BCFB-97766D858445}"/>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109" creationId="{1F63C2A0-B43E-465A-A9B1-67FEA900F2A8}"/>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128" creationId="{CFFB345E-008A-4B68-A50B-ED31A543ED13}"/>
          </ac:grpSpMkLst>
        </pc:grpChg>
        <pc:grpChg chg="add mod">
          <ac:chgData name="松河 省吾(matsukawa-shougo.yi6)" userId="d76b8180-42b9-46fa-a59b-e3978259e68a" providerId="ADAL" clId="{C896C50C-097B-4986-AE3E-602B05F0F1A2}" dt="2023-04-14T09:17:03.670" v="175" actId="1076"/>
          <ac:grpSpMkLst>
            <pc:docMk/>
            <pc:sldMk cId="2267122997" sldId="258"/>
            <ac:grpSpMk id="131" creationId="{3F59CBB9-2D79-4116-A6BC-A2C2F360A715}"/>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134" creationId="{B5C587D8-3750-406F-A03E-222B95649073}"/>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137" creationId="{93FC1342-2737-45CE-98E6-51BC06156944}"/>
          </ac:grpSpMkLst>
        </pc:grpChg>
        <pc:grpChg chg="add mod">
          <ac:chgData name="松河 省吾(matsukawa-shougo.yi6)" userId="d76b8180-42b9-46fa-a59b-e3978259e68a" providerId="ADAL" clId="{C896C50C-097B-4986-AE3E-602B05F0F1A2}" dt="2023-04-14T09:02:05.620" v="141" actId="12788"/>
          <ac:grpSpMkLst>
            <pc:docMk/>
            <pc:sldMk cId="2267122997" sldId="258"/>
            <ac:grpSpMk id="143" creationId="{9C84C2D5-C1BC-4DB2-B1AA-6425C525D985}"/>
          </ac:grpSpMkLst>
        </pc:grpChg>
        <pc:graphicFrameChg chg="mod">
          <ac:chgData name="松河 省吾(matsukawa-shougo.yi6)" userId="d76b8180-42b9-46fa-a59b-e3978259e68a" providerId="ADAL" clId="{C896C50C-097B-4986-AE3E-602B05F0F1A2}" dt="2023-04-14T09:53:30.472" v="217" actId="1076"/>
          <ac:graphicFrameMkLst>
            <pc:docMk/>
            <pc:sldMk cId="2267122997" sldId="258"/>
            <ac:graphicFrameMk id="78" creationId="{EF5BBEFA-4BC3-4510-9D0A-8912D421437D}"/>
          </ac:graphicFrameMkLst>
        </pc:graphicFrameChg>
        <pc:graphicFrameChg chg="mod">
          <ac:chgData name="松河 省吾(matsukawa-shougo.yi6)" userId="d76b8180-42b9-46fa-a59b-e3978259e68a" providerId="ADAL" clId="{C896C50C-097B-4986-AE3E-602B05F0F1A2}" dt="2023-04-14T09:06:58.727" v="174" actId="207"/>
          <ac:graphicFrameMkLst>
            <pc:docMk/>
            <pc:sldMk cId="2267122997" sldId="258"/>
            <ac:graphicFrameMk id="82" creationId="{BC705A3A-9C97-47B1-81FD-0ACD3855EE56}"/>
          </ac:graphicFrameMkLst>
        </pc:graphicFrameChg>
        <pc:graphicFrameChg chg="mod">
          <ac:chgData name="松河 省吾(matsukawa-shougo.yi6)" userId="d76b8180-42b9-46fa-a59b-e3978259e68a" providerId="ADAL" clId="{C896C50C-097B-4986-AE3E-602B05F0F1A2}" dt="2023-04-14T09:04:03.138" v="168"/>
          <ac:graphicFrameMkLst>
            <pc:docMk/>
            <pc:sldMk cId="2267122997" sldId="258"/>
            <ac:graphicFrameMk id="85" creationId="{99472C9C-153E-463F-84BF-0FB74DFBED23}"/>
          </ac:graphicFrameMkLst>
        </pc:graphicFrameChg>
        <pc:picChg chg="del">
          <ac:chgData name="松河 省吾(matsukawa-shougo.yi6)" userId="d76b8180-42b9-46fa-a59b-e3978259e68a" providerId="ADAL" clId="{C896C50C-097B-4986-AE3E-602B05F0F1A2}" dt="2023-04-14T09:44:01.342" v="180" actId="478"/>
          <ac:picMkLst>
            <pc:docMk/>
            <pc:sldMk cId="2267122997" sldId="258"/>
            <ac:picMk id="77" creationId="{AFC747BD-E6F5-4410-A9A4-3F9336839BEF}"/>
          </ac:picMkLst>
        </pc:picChg>
        <pc:picChg chg="mod">
          <ac:chgData name="松河 省吾(matsukawa-shougo.yi6)" userId="d76b8180-42b9-46fa-a59b-e3978259e68a" providerId="ADAL" clId="{C896C50C-097B-4986-AE3E-602B05F0F1A2}" dt="2023-04-14T09:01:43.409" v="140" actId="12788"/>
          <ac:picMkLst>
            <pc:docMk/>
            <pc:sldMk cId="2267122997" sldId="258"/>
            <ac:picMk id="89" creationId="{A77CE3FE-740C-4D09-BD39-114CF65CE85B}"/>
          </ac:picMkLst>
        </pc:picChg>
        <pc:picChg chg="mod">
          <ac:chgData name="松河 省吾(matsukawa-shougo.yi6)" userId="d76b8180-42b9-46fa-a59b-e3978259e68a" providerId="ADAL" clId="{C896C50C-097B-4986-AE3E-602B05F0F1A2}" dt="2023-04-14T09:01:43.409" v="140" actId="12788"/>
          <ac:picMkLst>
            <pc:docMk/>
            <pc:sldMk cId="2267122997" sldId="258"/>
            <ac:picMk id="92" creationId="{DD6E9A41-EF30-44E1-B1B5-47FB8A1374D9}"/>
          </ac:picMkLst>
        </pc:picChg>
        <pc:picChg chg="mod modCrop">
          <ac:chgData name="松河 省吾(matsukawa-shougo.yi6)" userId="d76b8180-42b9-46fa-a59b-e3978259e68a" providerId="ADAL" clId="{C896C50C-097B-4986-AE3E-602B05F0F1A2}" dt="2023-04-14T09:01:43.409" v="140" actId="12788"/>
          <ac:picMkLst>
            <pc:docMk/>
            <pc:sldMk cId="2267122997" sldId="258"/>
            <ac:picMk id="97" creationId="{76D4B177-796B-41C0-BF82-716773230B8D}"/>
          </ac:picMkLst>
        </pc:picChg>
        <pc:picChg chg="mod modCrop">
          <ac:chgData name="松河 省吾(matsukawa-shougo.yi6)" userId="d76b8180-42b9-46fa-a59b-e3978259e68a" providerId="ADAL" clId="{C896C50C-097B-4986-AE3E-602B05F0F1A2}" dt="2023-04-14T09:01:43.409" v="140" actId="12788"/>
          <ac:picMkLst>
            <pc:docMk/>
            <pc:sldMk cId="2267122997" sldId="258"/>
            <ac:picMk id="98" creationId="{76699FAB-7919-40F3-8060-F4C3D497BDC1}"/>
          </ac:picMkLst>
        </pc:picChg>
        <pc:picChg chg="mod modCrop">
          <ac:chgData name="松河 省吾(matsukawa-shougo.yi6)" userId="d76b8180-42b9-46fa-a59b-e3978259e68a" providerId="ADAL" clId="{C896C50C-097B-4986-AE3E-602B05F0F1A2}" dt="2023-04-14T09:01:43.409" v="140" actId="12788"/>
          <ac:picMkLst>
            <pc:docMk/>
            <pc:sldMk cId="2267122997" sldId="258"/>
            <ac:picMk id="99" creationId="{811FBA37-B17F-4785-A843-9EA4AD9CB3DF}"/>
          </ac:picMkLst>
        </pc:picChg>
        <pc:picChg chg="mod modCrop">
          <ac:chgData name="松河 省吾(matsukawa-shougo.yi6)" userId="d76b8180-42b9-46fa-a59b-e3978259e68a" providerId="ADAL" clId="{C896C50C-097B-4986-AE3E-602B05F0F1A2}" dt="2023-04-14T09:01:43.409" v="140" actId="12788"/>
          <ac:picMkLst>
            <pc:docMk/>
            <pc:sldMk cId="2267122997" sldId="258"/>
            <ac:picMk id="101" creationId="{51269B89-0400-4CC2-93DB-1E1783815C08}"/>
          </ac:picMkLst>
        </pc:picChg>
        <pc:picChg chg="mod">
          <ac:chgData name="松河 省吾(matsukawa-shougo.yi6)" userId="d76b8180-42b9-46fa-a59b-e3978259e68a" providerId="ADAL" clId="{C896C50C-097B-4986-AE3E-602B05F0F1A2}" dt="2023-04-14T09:01:43.409" v="140" actId="12788"/>
          <ac:picMkLst>
            <pc:docMk/>
            <pc:sldMk cId="2267122997" sldId="258"/>
            <ac:picMk id="104" creationId="{A25B6C6D-B0AD-4D5F-88FA-4A03F47DD0FF}"/>
          </ac:picMkLst>
        </pc:picChg>
        <pc:picChg chg="mod">
          <ac:chgData name="松河 省吾(matsukawa-shougo.yi6)" userId="d76b8180-42b9-46fa-a59b-e3978259e68a" providerId="ADAL" clId="{C896C50C-097B-4986-AE3E-602B05F0F1A2}" dt="2023-04-14T09:01:43.409" v="140" actId="12788"/>
          <ac:picMkLst>
            <pc:docMk/>
            <pc:sldMk cId="2267122997" sldId="258"/>
            <ac:picMk id="105" creationId="{905F43BA-0ECB-4745-9E4A-12D2FD416AA6}"/>
          </ac:picMkLst>
        </pc:picChg>
        <pc:picChg chg="mod modCrop">
          <ac:chgData name="松河 省吾(matsukawa-shougo.yi6)" userId="d76b8180-42b9-46fa-a59b-e3978259e68a" providerId="ADAL" clId="{C896C50C-097B-4986-AE3E-602B05F0F1A2}" dt="2023-04-14T09:01:43.409" v="140" actId="12788"/>
          <ac:picMkLst>
            <pc:docMk/>
            <pc:sldMk cId="2267122997" sldId="258"/>
            <ac:picMk id="106" creationId="{C683BA4A-0079-42FF-94A8-CBCE54D8988B}"/>
          </ac:picMkLst>
        </pc:picChg>
        <pc:picChg chg="mod">
          <ac:chgData name="松河 省吾(matsukawa-shougo.yi6)" userId="d76b8180-42b9-46fa-a59b-e3978259e68a" providerId="ADAL" clId="{C896C50C-097B-4986-AE3E-602B05F0F1A2}" dt="2023-04-14T09:45:22.462" v="200" actId="1076"/>
          <ac:picMkLst>
            <pc:docMk/>
            <pc:sldMk cId="2267122997" sldId="258"/>
            <ac:picMk id="114" creationId="{95D93D47-4C07-43ED-B636-3B8DBB6D68F6}"/>
          </ac:picMkLst>
        </pc:picChg>
        <pc:picChg chg="add mod">
          <ac:chgData name="松河 省吾(matsukawa-shougo.yi6)" userId="d76b8180-42b9-46fa-a59b-e3978259e68a" providerId="ADAL" clId="{C896C50C-097B-4986-AE3E-602B05F0F1A2}" dt="2023-04-14T09:44:01.891" v="181"/>
          <ac:picMkLst>
            <pc:docMk/>
            <pc:sldMk cId="2267122997" sldId="258"/>
            <ac:picMk id="146" creationId="{52933CF9-494B-401C-B20B-F85E05DA198F}"/>
          </ac:picMkLst>
        </pc:picChg>
        <pc:picChg chg="add mod">
          <ac:chgData name="松河 省吾(matsukawa-shougo.yi6)" userId="d76b8180-42b9-46fa-a59b-e3978259e68a" providerId="ADAL" clId="{C896C50C-097B-4986-AE3E-602B05F0F1A2}" dt="2023-04-14T09:46:25.675" v="210" actId="1076"/>
          <ac:picMkLst>
            <pc:docMk/>
            <pc:sldMk cId="2267122997" sldId="258"/>
            <ac:picMk id="148" creationId="{A4A78EC2-256C-4CC8-A948-22DDB7F41088}"/>
          </ac:picMkLst>
        </pc:picChg>
      </pc:sldChg>
    </pc:docChg>
  </pc:docChgLst>
  <pc:docChgLst>
    <pc:chgData name="松河 省吾(matsukawa-shougo.yi6)" userId="d76b8180-42b9-46fa-a59b-e3978259e68a" providerId="ADAL" clId="{6FE31443-4DC0-4526-B003-F9C4011EE59B}"/>
    <pc:docChg chg="modSld">
      <pc:chgData name="松河 省吾(matsukawa-shougo.yi6)" userId="d76b8180-42b9-46fa-a59b-e3978259e68a" providerId="ADAL" clId="{6FE31443-4DC0-4526-B003-F9C4011EE59B}" dt="2023-05-10T09:29:13.195" v="6"/>
      <pc:docMkLst>
        <pc:docMk/>
      </pc:docMkLst>
      <pc:sldChg chg="modSp mod">
        <pc:chgData name="松河 省吾(matsukawa-shougo.yi6)" userId="d76b8180-42b9-46fa-a59b-e3978259e68a" providerId="ADAL" clId="{6FE31443-4DC0-4526-B003-F9C4011EE59B}" dt="2023-05-10T09:29:13.195" v="6"/>
        <pc:sldMkLst>
          <pc:docMk/>
          <pc:sldMk cId="2267122997" sldId="258"/>
        </pc:sldMkLst>
        <pc:spChg chg="mod">
          <ac:chgData name="松河 省吾(matsukawa-shougo.yi6)" userId="d76b8180-42b9-46fa-a59b-e3978259e68a" providerId="ADAL" clId="{6FE31443-4DC0-4526-B003-F9C4011EE59B}" dt="2023-05-10T09:29:13.195" v="6"/>
          <ac:spMkLst>
            <pc:docMk/>
            <pc:sldMk cId="2267122997" sldId="258"/>
            <ac:spMk id="119" creationId="{198F7935-2DC0-43C5-BFE9-E60BB7E0B8BF}"/>
          </ac:spMkLst>
        </pc:spChg>
      </pc:sldChg>
    </pc:docChg>
  </pc:docChgLst>
</pc:chgInfo>
</file>

<file path=ppt/charts/_rels/chart1.xml.rels>&#65279;<?xml version="1.0" encoding="UTF-8" standalone="yes"?><Relationships xmlns="http://schemas.openxmlformats.org/package/2006/relationships"><Relationship Id="rId2" Type="http://schemas.microsoft.com/office/2011/relationships/chartColorStyle" Target="colors1.xml" /><Relationship Id="rId1" Type="http://schemas.microsoft.com/office/2011/relationships/chartStyle" Target="style1.xml" /></Relationships>
</file>

<file path=ppt/charts/_rels/chart2.xml.rels>&#65279;<?xml version="1.0" encoding="UTF-8" standalone="yes"?><Relationships xmlns="http://schemas.openxmlformats.org/package/2006/relationships"><Relationship Id="rId2" Type="http://schemas.microsoft.com/office/2011/relationships/chartColorStyle" Target="colors2.xml" /><Relationship Id="rId1" Type="http://schemas.microsoft.com/office/2011/relationships/chartStyle" Target="style2.xml" /></Relationships>
</file>

<file path=ppt/charts/_rels/chart3.xml.rels>&#65279;<?xml version="1.0" encoding="UTF-8" standalone="yes"?><Relationships xmlns="http://schemas.openxmlformats.org/package/2006/relationships"><Relationship Id="rId2" Type="http://schemas.microsoft.com/office/2011/relationships/chartColorStyle" Target="colors3.xml" /><Relationship Id="rId1" Type="http://schemas.microsoft.com/office/2011/relationships/chartStyle" Target="style3.xml" /></Relationships>
</file>

<file path=ppt/charts/_rels/chart4.xml.rels>&#65279;<?xml version="1.0" encoding="UTF-8" standalone="yes"?><Relationships xmlns="http://schemas.openxmlformats.org/package/2006/relationships"><Relationship Id="rId2" Type="http://schemas.microsoft.com/office/2011/relationships/chartColorStyle" Target="colors4.xml" /><Relationship Id="rId1" Type="http://schemas.microsoft.com/office/2011/relationships/chartStyle" Target="style4.xml" /></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555252014931828"/>
          <c:y val="0.14976715131260443"/>
          <c:w val="0.44827828972842876"/>
          <c:h val="0.85023284868739557"/>
        </c:manualLayout>
      </c:layout>
      <c:pieChart>
        <c:varyColors val="1"/>
        <c:ser>
          <c:idx val="0"/>
          <c:order val="0"/>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1D60-42DA-B590-4C0AD768F6FE}"/>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1D60-42DA-B590-4C0AD768F6FE}"/>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1D60-42DA-B590-4C0AD768F6FE}"/>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1D60-42DA-B590-4C0AD768F6FE}"/>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1D60-42DA-B590-4C0AD768F6FE}"/>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1D60-42DA-B590-4C0AD768F6FE}"/>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1D60-42DA-B590-4C0AD768F6FE}"/>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1D60-42DA-B590-4C0AD768F6FE}"/>
              </c:ext>
            </c:extLst>
          </c:dPt>
          <c:dPt>
            <c:idx val="8"/>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11-1D60-42DA-B590-4C0AD768F6FE}"/>
              </c:ext>
            </c:extLst>
          </c:dPt>
          <c:dPt>
            <c:idx val="9"/>
            <c:bubble3D val="0"/>
            <c:spPr>
              <a:pattFill prst="ltUpDiag">
                <a:fgClr>
                  <a:schemeClr val="accent4">
                    <a:lumMod val="60000"/>
                  </a:schemeClr>
                </a:fgClr>
                <a:bgClr>
                  <a:schemeClr val="accent4">
                    <a:lumMod val="60000"/>
                    <a:lumMod val="20000"/>
                    <a:lumOff val="80000"/>
                  </a:schemeClr>
                </a:bgClr>
              </a:pattFill>
              <a:ln w="19050">
                <a:solidFill>
                  <a:schemeClr val="lt1"/>
                </a:solidFill>
              </a:ln>
              <a:effectLst>
                <a:innerShdw blurRad="114300">
                  <a:schemeClr val="accent4">
                    <a:lumMod val="60000"/>
                  </a:schemeClr>
                </a:innerShdw>
              </a:effectLst>
            </c:spPr>
            <c:extLst>
              <c:ext xmlns:c16="http://schemas.microsoft.com/office/drawing/2014/chart" uri="{C3380CC4-5D6E-409C-BE32-E72D297353CC}">
                <c16:uniqueId val="{00000013-1D60-42DA-B590-4C0AD768F6FE}"/>
              </c:ext>
            </c:extLst>
          </c:dPt>
          <c:dPt>
            <c:idx val="10"/>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15-1D60-42DA-B590-4C0AD768F6FE}"/>
              </c:ext>
            </c:extLst>
          </c:dPt>
          <c:dPt>
            <c:idx val="11"/>
            <c:bubble3D val="0"/>
            <c:spPr>
              <a:pattFill prst="ltUpDiag">
                <a:fgClr>
                  <a:schemeClr val="accent6">
                    <a:lumMod val="60000"/>
                  </a:schemeClr>
                </a:fgClr>
                <a:bgClr>
                  <a:schemeClr val="accent6">
                    <a:lumMod val="60000"/>
                    <a:lumMod val="20000"/>
                    <a:lumOff val="80000"/>
                  </a:schemeClr>
                </a:bgClr>
              </a:pattFill>
              <a:ln w="19050">
                <a:solidFill>
                  <a:schemeClr val="lt1"/>
                </a:solidFill>
              </a:ln>
              <a:effectLst>
                <a:innerShdw blurRad="114300">
                  <a:schemeClr val="accent6">
                    <a:lumMod val="60000"/>
                  </a:schemeClr>
                </a:innerShdw>
              </a:effectLst>
            </c:spPr>
            <c:extLst>
              <c:ext xmlns:c16="http://schemas.microsoft.com/office/drawing/2014/chart" uri="{C3380CC4-5D6E-409C-BE32-E72D297353CC}">
                <c16:uniqueId val="{00000017-1D60-42DA-B590-4C0AD768F6FE}"/>
              </c:ext>
            </c:extLst>
          </c:dPt>
          <c:dLbls>
            <c:dLbl>
              <c:idx val="0"/>
              <c:layout>
                <c:manualLayout>
                  <c:x val="-0.21523541450566688"/>
                  <c:y val="0.10646510393078569"/>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rgbClr val="FF0000"/>
                      </a:solidFill>
                      <a:latin typeface="メイリオ" panose="020B0604030504040204" pitchFamily="50" charset="-128"/>
                      <a:ea typeface="メイリオ" panose="020B0604030504040204"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1D60-42DA-B590-4C0AD768F6FE}"/>
                </c:ext>
              </c:extLst>
            </c:dLbl>
            <c:dLbl>
              <c:idx val="1"/>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rgbClr val="FF0000"/>
                      </a:solidFill>
                      <a:latin typeface="メイリオ" panose="020B0604030504040204" pitchFamily="50" charset="-128"/>
                      <a:ea typeface="メイリオ" panose="020B0604030504040204" pitchFamily="50" charset="-128"/>
                      <a:cs typeface="+mn-cs"/>
                    </a:defRPr>
                  </a:pPr>
                  <a:endParaRPr lang="ja-JP"/>
                </a:p>
              </c:txPr>
              <c:showLegendKey val="0"/>
              <c:showVal val="0"/>
              <c:showCatName val="1"/>
              <c:showSerName val="0"/>
              <c:showPercent val="1"/>
              <c:showBubbleSize val="0"/>
              <c:extLst>
                <c:ext xmlns:c16="http://schemas.microsoft.com/office/drawing/2014/chart" uri="{C3380CC4-5D6E-409C-BE32-E72D297353CC}">
                  <c16:uniqueId val="{00000003-1D60-42DA-B590-4C0AD768F6FE}"/>
                </c:ext>
              </c:extLst>
            </c:dLbl>
            <c:dLbl>
              <c:idx val="2"/>
              <c:layout>
                <c:manualLayout>
                  <c:x val="-5.351449708045021E-2"/>
                  <c:y val="0.24245873221620101"/>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rgbClr val="FF0000"/>
                      </a:solidFill>
                      <a:latin typeface="メイリオ" panose="020B0604030504040204" pitchFamily="50" charset="-128"/>
                      <a:ea typeface="メイリオ" panose="020B0604030504040204"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1D60-42DA-B590-4C0AD768F6FE}"/>
                </c:ext>
              </c:extLst>
            </c:dLbl>
            <c:dLbl>
              <c:idx val="3"/>
              <c:layout>
                <c:manualLayout>
                  <c:x val="-0.11139152702183565"/>
                  <c:y val="0.21785099875040745"/>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1D60-42DA-B590-4C0AD768F6FE}"/>
                </c:ext>
              </c:extLst>
            </c:dLbl>
            <c:dLbl>
              <c:idx val="4"/>
              <c:layout>
                <c:manualLayout>
                  <c:x val="-0.15814693189659662"/>
                  <c:y val="0.16024639081081693"/>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1D60-42DA-B590-4C0AD768F6FE}"/>
                </c:ext>
              </c:extLst>
            </c:dLbl>
            <c:dLbl>
              <c:idx val="5"/>
              <c:layout>
                <c:manualLayout>
                  <c:x val="-4.0069745179228018E-2"/>
                  <c:y val="4.9998599645918969E-2"/>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1D60-42DA-B590-4C0AD768F6FE}"/>
                </c:ext>
              </c:extLst>
            </c:dLbl>
            <c:dLbl>
              <c:idx val="6"/>
              <c:delete val="1"/>
              <c:extLst>
                <c:ext xmlns:c15="http://schemas.microsoft.com/office/drawing/2012/chart" uri="{CE6537A1-D6FC-4f65-9D91-7224C49458BB}"/>
                <c:ext xmlns:c16="http://schemas.microsoft.com/office/drawing/2014/chart" uri="{C3380CC4-5D6E-409C-BE32-E72D297353CC}">
                  <c16:uniqueId val="{0000000D-1D60-42DA-B590-4C0AD768F6FE}"/>
                </c:ext>
              </c:extLst>
            </c:dLbl>
            <c:dLbl>
              <c:idx val="7"/>
              <c:delete val="1"/>
              <c:extLst>
                <c:ext xmlns:c15="http://schemas.microsoft.com/office/drawing/2012/chart" uri="{CE6537A1-D6FC-4f65-9D91-7224C49458BB}"/>
                <c:ext xmlns:c16="http://schemas.microsoft.com/office/drawing/2014/chart" uri="{C3380CC4-5D6E-409C-BE32-E72D297353CC}">
                  <c16:uniqueId val="{0000000F-1D60-42DA-B590-4C0AD768F6FE}"/>
                </c:ext>
              </c:extLst>
            </c:dLbl>
            <c:dLbl>
              <c:idx val="8"/>
              <c:delete val="1"/>
              <c:extLst>
                <c:ext xmlns:c15="http://schemas.microsoft.com/office/drawing/2012/chart" uri="{CE6537A1-D6FC-4f65-9D91-7224C49458BB}"/>
                <c:ext xmlns:c16="http://schemas.microsoft.com/office/drawing/2014/chart" uri="{C3380CC4-5D6E-409C-BE32-E72D297353CC}">
                  <c16:uniqueId val="{00000011-1D60-42DA-B590-4C0AD768F6FE}"/>
                </c:ext>
              </c:extLst>
            </c:dLbl>
            <c:dLbl>
              <c:idx val="9"/>
              <c:delete val="1"/>
              <c:extLst>
                <c:ext xmlns:c15="http://schemas.microsoft.com/office/drawing/2012/chart" uri="{CE6537A1-D6FC-4f65-9D91-7224C49458BB}"/>
                <c:ext xmlns:c16="http://schemas.microsoft.com/office/drawing/2014/chart" uri="{C3380CC4-5D6E-409C-BE32-E72D297353CC}">
                  <c16:uniqueId val="{00000013-1D60-42DA-B590-4C0AD768F6FE}"/>
                </c:ext>
              </c:extLst>
            </c:dLbl>
            <c:dLbl>
              <c:idx val="10"/>
              <c:delete val="1"/>
              <c:extLst>
                <c:ext xmlns:c15="http://schemas.microsoft.com/office/drawing/2012/chart" uri="{CE6537A1-D6FC-4f65-9D91-7224C49458BB}"/>
                <c:ext xmlns:c16="http://schemas.microsoft.com/office/drawing/2014/chart" uri="{C3380CC4-5D6E-409C-BE32-E72D297353CC}">
                  <c16:uniqueId val="{00000015-1D60-42DA-B590-4C0AD768F6FE}"/>
                </c:ext>
              </c:extLst>
            </c:dLbl>
            <c:dLbl>
              <c:idx val="11"/>
              <c:delete val="1"/>
              <c:extLst>
                <c:ext xmlns:c15="http://schemas.microsoft.com/office/drawing/2012/chart" uri="{CE6537A1-D6FC-4f65-9D91-7224C49458BB}"/>
                <c:ext xmlns:c16="http://schemas.microsoft.com/office/drawing/2014/chart" uri="{C3380CC4-5D6E-409C-BE32-E72D297353CC}">
                  <c16:uniqueId val="{00000017-1D60-42DA-B590-4C0AD768F6FE}"/>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Sheet1!$H$149926:$H$149937</c:f>
              <c:strCache>
                <c:ptCount val="12"/>
                <c:pt idx="0">
                  <c:v>60歳以上女性</c:v>
                </c:pt>
                <c:pt idx="1">
                  <c:v>50代女性</c:v>
                </c:pt>
                <c:pt idx="2">
                  <c:v>40代女性</c:v>
                </c:pt>
                <c:pt idx="3">
                  <c:v>60歳以上男性</c:v>
                </c:pt>
                <c:pt idx="4">
                  <c:v>30代女性</c:v>
                </c:pt>
                <c:pt idx="5">
                  <c:v>20代女性</c:v>
                </c:pt>
                <c:pt idx="6">
                  <c:v>40代男性</c:v>
                </c:pt>
                <c:pt idx="7">
                  <c:v>50代男性</c:v>
                </c:pt>
                <c:pt idx="8">
                  <c:v>30代男性</c:v>
                </c:pt>
                <c:pt idx="9">
                  <c:v>20代男性</c:v>
                </c:pt>
                <c:pt idx="10">
                  <c:v>15～19歳女性</c:v>
                </c:pt>
                <c:pt idx="11">
                  <c:v>15～19歳男性</c:v>
                </c:pt>
              </c:strCache>
            </c:strRef>
          </c:cat>
          <c:val>
            <c:numRef>
              <c:f>Sheet1!$I$149926:$I$149937</c:f>
              <c:numCache>
                <c:formatCode>General</c:formatCode>
                <c:ptCount val="12"/>
                <c:pt idx="0">
                  <c:v>1881</c:v>
                </c:pt>
                <c:pt idx="1">
                  <c:v>1235</c:v>
                </c:pt>
                <c:pt idx="2">
                  <c:v>416</c:v>
                </c:pt>
                <c:pt idx="3">
                  <c:v>195</c:v>
                </c:pt>
                <c:pt idx="4">
                  <c:v>186</c:v>
                </c:pt>
                <c:pt idx="5">
                  <c:v>118</c:v>
                </c:pt>
                <c:pt idx="6">
                  <c:v>99</c:v>
                </c:pt>
                <c:pt idx="7">
                  <c:v>91</c:v>
                </c:pt>
                <c:pt idx="8">
                  <c:v>66</c:v>
                </c:pt>
                <c:pt idx="9">
                  <c:v>40</c:v>
                </c:pt>
                <c:pt idx="10">
                  <c:v>7</c:v>
                </c:pt>
                <c:pt idx="11">
                  <c:v>1</c:v>
                </c:pt>
              </c:numCache>
            </c:numRef>
          </c:val>
          <c:extLst>
            <c:ext xmlns:c16="http://schemas.microsoft.com/office/drawing/2014/chart" uri="{C3380CC4-5D6E-409C-BE32-E72D297353CC}">
              <c16:uniqueId val="{00000018-1D60-42DA-B590-4C0AD768F6F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002060"/>
              </a:solidFill>
              <a:ln w="19050">
                <a:solidFill>
                  <a:schemeClr val="lt1"/>
                </a:solidFill>
              </a:ln>
              <a:effectLst/>
            </c:spPr>
            <c:extLst>
              <c:ext xmlns:c16="http://schemas.microsoft.com/office/drawing/2014/chart" uri="{C3380CC4-5D6E-409C-BE32-E72D297353CC}">
                <c16:uniqueId val="{00000001-276A-4C91-A6D6-A2D6575AE446}"/>
              </c:ext>
            </c:extLst>
          </c:dPt>
          <c:dPt>
            <c:idx val="1"/>
            <c:bubble3D val="0"/>
            <c:spPr>
              <a:solidFill>
                <a:srgbClr val="FF0000"/>
              </a:solidFill>
              <a:ln w="19050">
                <a:solidFill>
                  <a:schemeClr val="lt1"/>
                </a:solidFill>
              </a:ln>
              <a:effectLst/>
            </c:spPr>
            <c:extLst>
              <c:ext xmlns:c16="http://schemas.microsoft.com/office/drawing/2014/chart" uri="{C3380CC4-5D6E-409C-BE32-E72D297353CC}">
                <c16:uniqueId val="{00000003-276A-4C91-A6D6-A2D6575AE446}"/>
              </c:ext>
            </c:extLst>
          </c:dPt>
          <c:dLbls>
            <c:dLbl>
              <c:idx val="0"/>
              <c:layout>
                <c:manualLayout>
                  <c:x val="6.0835354905591214E-2"/>
                  <c:y val="-0.35112122008940311"/>
                </c:manualLayout>
              </c:layout>
              <c:numFmt formatCode="0.0%" sourceLinked="0"/>
              <c:spPr>
                <a:solidFill>
                  <a:schemeClr val="bg1"/>
                </a:solidFill>
                <a:ln>
                  <a:noFill/>
                </a:ln>
                <a:effectLst/>
              </c:spPr>
              <c:txPr>
                <a:bodyPr rot="0" spcFirstLastPara="1" vertOverflow="ellipsis" vert="horz" wrap="square" lIns="38100" tIns="19050" rIns="38100" bIns="19050" anchor="ctr" anchorCtr="1">
                  <a:noAutofit/>
                </a:bodyPr>
                <a:lstStyle/>
                <a:p>
                  <a:pPr>
                    <a:lnSpc>
                      <a:spcPct val="70000"/>
                    </a:lnSpc>
                    <a:defRPr sz="8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9143608290508688"/>
                      <c:h val="0.33950249802787269"/>
                    </c:manualLayout>
                  </c15:layout>
                </c:ext>
                <c:ext xmlns:c16="http://schemas.microsoft.com/office/drawing/2014/chart" uri="{C3380CC4-5D6E-409C-BE32-E72D297353CC}">
                  <c16:uniqueId val="{00000001-276A-4C91-A6D6-A2D6575AE446}"/>
                </c:ext>
              </c:extLst>
            </c:dLbl>
            <c:dLbl>
              <c:idx val="1"/>
              <c:layout>
                <c:manualLayout>
                  <c:x val="-0.10751277734842878"/>
                  <c:y val="0.17388903497239022"/>
                </c:manualLayout>
              </c:layout>
              <c:numFmt formatCode="0.0%" sourceLinked="0"/>
              <c:spPr>
                <a:solidFill>
                  <a:schemeClr val="bg1"/>
                </a:solidFill>
                <a:ln>
                  <a:noFill/>
                </a:ln>
                <a:effectLst/>
              </c:spPr>
              <c:txPr>
                <a:bodyPr rot="0" spcFirstLastPara="1" vertOverflow="ellipsis" vert="horz" wrap="square" lIns="38100" tIns="19050" rIns="38100" bIns="19050" anchor="ctr" anchorCtr="1">
                  <a:noAutofit/>
                </a:bodyPr>
                <a:lstStyle/>
                <a:p>
                  <a:pPr>
                    <a:lnSpc>
                      <a:spcPct val="70000"/>
                    </a:lnSpc>
                    <a:defRPr sz="8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6094042218367164"/>
                      <c:h val="0.49216408098869313"/>
                    </c:manualLayout>
                  </c15:layout>
                </c:ext>
                <c:ext xmlns:c16="http://schemas.microsoft.com/office/drawing/2014/chart" uri="{C3380CC4-5D6E-409C-BE32-E72D297353CC}">
                  <c16:uniqueId val="{00000003-276A-4C91-A6D6-A2D6575AE446}"/>
                </c:ext>
              </c:extLst>
            </c:dLbl>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lnSpc>
                    <a:spcPct val="70000"/>
                  </a:lnSpc>
                  <a:defRPr sz="10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移動中</c:v>
                </c:pt>
                <c:pt idx="1">
                  <c:v>作業中</c:v>
                </c:pt>
              </c:strCache>
            </c:strRef>
          </c:cat>
          <c:val>
            <c:numRef>
              <c:f>Sheet1!$B$2:$B$3</c:f>
              <c:numCache>
                <c:formatCode>General</c:formatCode>
                <c:ptCount val="2"/>
                <c:pt idx="0">
                  <c:v>178</c:v>
                </c:pt>
                <c:pt idx="1">
                  <c:v>75</c:v>
                </c:pt>
              </c:numCache>
            </c:numRef>
          </c:val>
          <c:extLst>
            <c:ext xmlns:c16="http://schemas.microsoft.com/office/drawing/2014/chart" uri="{C3380CC4-5D6E-409C-BE32-E72D297353CC}">
              <c16:uniqueId val="{00000004-276A-4C91-A6D6-A2D6575AE44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399656982557493"/>
          <c:y val="0.34872939159939137"/>
          <c:w val="0.57885517060604375"/>
          <c:h val="0.61607504322657425"/>
        </c:manualLayout>
      </c:layout>
      <c:pieChart>
        <c:varyColors val="1"/>
        <c:ser>
          <c:idx val="0"/>
          <c:order val="0"/>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7731-4D41-B8AA-77EF311349E7}"/>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7731-4D41-B8AA-77EF311349E7}"/>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7731-4D41-B8AA-77EF311349E7}"/>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7731-4D41-B8AA-77EF311349E7}"/>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7731-4D41-B8AA-77EF311349E7}"/>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7731-4D41-B8AA-77EF311349E7}"/>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7731-4D41-B8AA-77EF311349E7}"/>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7731-4D41-B8AA-77EF311349E7}"/>
              </c:ext>
            </c:extLst>
          </c:dPt>
          <c:dPt>
            <c:idx val="8"/>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11-7731-4D41-B8AA-77EF311349E7}"/>
              </c:ext>
            </c:extLst>
          </c:dPt>
          <c:dPt>
            <c:idx val="9"/>
            <c:bubble3D val="0"/>
            <c:spPr>
              <a:pattFill prst="ltUpDiag">
                <a:fgClr>
                  <a:schemeClr val="accent4">
                    <a:lumMod val="60000"/>
                  </a:schemeClr>
                </a:fgClr>
                <a:bgClr>
                  <a:schemeClr val="accent4">
                    <a:lumMod val="60000"/>
                    <a:lumMod val="20000"/>
                    <a:lumOff val="80000"/>
                  </a:schemeClr>
                </a:bgClr>
              </a:pattFill>
              <a:ln w="19050">
                <a:solidFill>
                  <a:schemeClr val="lt1"/>
                </a:solidFill>
              </a:ln>
              <a:effectLst>
                <a:innerShdw blurRad="114300">
                  <a:schemeClr val="accent4">
                    <a:lumMod val="60000"/>
                  </a:schemeClr>
                </a:innerShdw>
              </a:effectLst>
            </c:spPr>
            <c:extLst>
              <c:ext xmlns:c16="http://schemas.microsoft.com/office/drawing/2014/chart" uri="{C3380CC4-5D6E-409C-BE32-E72D297353CC}">
                <c16:uniqueId val="{00000013-7731-4D41-B8AA-77EF311349E7}"/>
              </c:ext>
            </c:extLst>
          </c:dPt>
          <c:dPt>
            <c:idx val="10"/>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15-7731-4D41-B8AA-77EF311349E7}"/>
              </c:ext>
            </c:extLst>
          </c:dPt>
          <c:dPt>
            <c:idx val="11"/>
            <c:bubble3D val="0"/>
            <c:spPr>
              <a:pattFill prst="ltUpDiag">
                <a:fgClr>
                  <a:schemeClr val="accent6">
                    <a:lumMod val="60000"/>
                  </a:schemeClr>
                </a:fgClr>
                <a:bgClr>
                  <a:schemeClr val="accent6">
                    <a:lumMod val="60000"/>
                    <a:lumMod val="20000"/>
                    <a:lumOff val="80000"/>
                  </a:schemeClr>
                </a:bgClr>
              </a:pattFill>
              <a:ln w="19050">
                <a:solidFill>
                  <a:schemeClr val="lt1"/>
                </a:solidFill>
              </a:ln>
              <a:effectLst>
                <a:innerShdw blurRad="114300">
                  <a:schemeClr val="accent6">
                    <a:lumMod val="60000"/>
                  </a:schemeClr>
                </a:innerShdw>
              </a:effectLst>
            </c:spPr>
            <c:extLst>
              <c:ext xmlns:c16="http://schemas.microsoft.com/office/drawing/2014/chart" uri="{C3380CC4-5D6E-409C-BE32-E72D297353CC}">
                <c16:uniqueId val="{00000017-7731-4D41-B8AA-77EF311349E7}"/>
              </c:ext>
            </c:extLst>
          </c:dPt>
          <c:dPt>
            <c:idx val="12"/>
            <c:bubble3D val="0"/>
            <c:spPr>
              <a:pattFill prst="ltUpDiag">
                <a:fgClr>
                  <a:schemeClr val="accent1">
                    <a:lumMod val="80000"/>
                    <a:lumOff val="20000"/>
                  </a:schemeClr>
                </a:fgClr>
                <a:bgClr>
                  <a:schemeClr val="accent1">
                    <a:lumMod val="80000"/>
                    <a:lumOff val="20000"/>
                    <a:lumMod val="20000"/>
                    <a:lumOff val="80000"/>
                  </a:schemeClr>
                </a:bgClr>
              </a:pattFill>
              <a:ln w="19050">
                <a:solidFill>
                  <a:schemeClr val="lt1"/>
                </a:solidFill>
              </a:ln>
              <a:effectLst>
                <a:innerShdw blurRad="114300">
                  <a:schemeClr val="accent1">
                    <a:lumMod val="80000"/>
                    <a:lumOff val="20000"/>
                  </a:schemeClr>
                </a:innerShdw>
              </a:effectLst>
            </c:spPr>
            <c:extLst>
              <c:ext xmlns:c16="http://schemas.microsoft.com/office/drawing/2014/chart" uri="{C3380CC4-5D6E-409C-BE32-E72D297353CC}">
                <c16:uniqueId val="{00000019-7731-4D41-B8AA-77EF311349E7}"/>
              </c:ext>
            </c:extLst>
          </c:dPt>
          <c:dPt>
            <c:idx val="13"/>
            <c:bubble3D val="0"/>
            <c:spPr>
              <a:pattFill prst="ltUpDiag">
                <a:fgClr>
                  <a:schemeClr val="accent2">
                    <a:lumMod val="80000"/>
                    <a:lumOff val="20000"/>
                  </a:schemeClr>
                </a:fgClr>
                <a:bgClr>
                  <a:schemeClr val="accent2">
                    <a:lumMod val="80000"/>
                    <a:lumOff val="20000"/>
                    <a:lumMod val="20000"/>
                    <a:lumOff val="80000"/>
                  </a:schemeClr>
                </a:bgClr>
              </a:pattFill>
              <a:ln w="19050">
                <a:solidFill>
                  <a:schemeClr val="lt1"/>
                </a:solidFill>
              </a:ln>
              <a:effectLst>
                <a:innerShdw blurRad="114300">
                  <a:schemeClr val="accent2">
                    <a:lumMod val="80000"/>
                    <a:lumOff val="20000"/>
                  </a:schemeClr>
                </a:innerShdw>
              </a:effectLst>
            </c:spPr>
            <c:extLst>
              <c:ext xmlns:c16="http://schemas.microsoft.com/office/drawing/2014/chart" uri="{C3380CC4-5D6E-409C-BE32-E72D297353CC}">
                <c16:uniqueId val="{0000001B-7731-4D41-B8AA-77EF311349E7}"/>
              </c:ext>
            </c:extLst>
          </c:dPt>
          <c:dLbls>
            <c:dLbl>
              <c:idx val="0"/>
              <c:layout>
                <c:manualLayout>
                  <c:x val="-0.11179197585511697"/>
                  <c:y val="9.0458473693593944E-2"/>
                </c:manualLayout>
              </c:layout>
              <c:tx>
                <c:rich>
                  <a:bodyPr rot="0" spcFirstLastPara="1" vertOverflow="ellipsis" vert="horz" wrap="square" anchor="ctr" anchorCtr="1"/>
                  <a:lstStyle/>
                  <a:p>
                    <a:pPr>
                      <a:lnSpc>
                        <a:spcPct val="80000"/>
                      </a:lnSpc>
                      <a:defRPr sz="1000" b="1" i="0" u="none" strike="noStrike" kern="1200" baseline="0">
                        <a:solidFill>
                          <a:srgbClr val="FF0000"/>
                        </a:solidFill>
                        <a:latin typeface="メイリオ" panose="020B0604030504040204" pitchFamily="50" charset="-128"/>
                        <a:ea typeface="メイリオ" panose="020B0604030504040204" pitchFamily="50" charset="-128"/>
                        <a:cs typeface="+mn-cs"/>
                      </a:defRPr>
                    </a:pPr>
                    <a:fld id="{0D6A2898-8B79-426F-B70D-815D90527496}" type="CATEGORYNAME">
                      <a:rPr lang="ja-JP" altLang="en-US" sz="1000">
                        <a:solidFill>
                          <a:srgbClr val="FF0000"/>
                        </a:solidFill>
                        <a:latin typeface="メイリオ" panose="020B0604030504040204" pitchFamily="50" charset="-128"/>
                        <a:ea typeface="メイリオ" panose="020B0604030504040204" pitchFamily="50" charset="-128"/>
                      </a:rPr>
                      <a:pPr>
                        <a:lnSpc>
                          <a:spcPct val="80000"/>
                        </a:lnSpc>
                        <a:defRPr sz="1000" b="1">
                          <a:solidFill>
                            <a:srgbClr val="FF0000"/>
                          </a:solidFill>
                          <a:latin typeface="メイリオ" panose="020B0604030504040204" pitchFamily="50" charset="-128"/>
                          <a:ea typeface="メイリオ" panose="020B0604030504040204" pitchFamily="50" charset="-128"/>
                        </a:defRPr>
                      </a:pPr>
                      <a:t>[分類名]</a:t>
                    </a:fld>
                    <a:r>
                      <a:rPr lang="ja-JP" altLang="en-US" sz="1000" baseline="0" dirty="0">
                        <a:solidFill>
                          <a:srgbClr val="FF0000"/>
                        </a:solidFill>
                        <a:latin typeface="メイリオ" panose="020B0604030504040204" pitchFamily="50" charset="-128"/>
                        <a:ea typeface="メイリオ" panose="020B0604030504040204" pitchFamily="50" charset="-128"/>
                      </a:rPr>
                      <a:t/>
                    </a:r>
                    <a:fld id="{F6B56889-FB5B-4644-8576-BFC7077DD46F}" type="PERCENTAGE">
                      <a:rPr lang="en-US" altLang="ja-JP" sz="700" baseline="0">
                        <a:solidFill>
                          <a:srgbClr val="FF0000"/>
                        </a:solidFill>
                        <a:latin typeface="メイリオ" panose="020B0604030504040204" pitchFamily="50" charset="-128"/>
                        <a:ea typeface="メイリオ" panose="020B0604030504040204" pitchFamily="50" charset="-128"/>
                      </a:rPr>
                      <a:pPr>
                        <a:lnSpc>
                          <a:spcPct val="80000"/>
                        </a:lnSpc>
                        <a:defRPr sz="1000" b="1">
                          <a:solidFill>
                            <a:srgbClr val="FF0000"/>
                          </a:solidFill>
                          <a:latin typeface="メイリオ" panose="020B0604030504040204" pitchFamily="50" charset="-128"/>
                          <a:ea typeface="メイリオ" panose="020B0604030504040204" pitchFamily="50" charset="-128"/>
                        </a:defRPr>
                      </a:pPr>
                      <a:t>[パーセンテージ]</a:t>
                    </a:fld>
                    <a:endParaRPr lang="ja-JP" altLang="en-US" sz="1000" baseline="0" dirty="0">
                      <a:solidFill>
                        <a:srgbClr val="FF0000"/>
                      </a:solidFill>
                      <a:latin typeface="メイリオ" panose="020B0604030504040204" pitchFamily="50" charset="-128"/>
                      <a:ea typeface="メイリオ" panose="020B0604030504040204" pitchFamily="50" charset="-128"/>
                    </a:endParaRPr>
                  </a:p>
                </c:rich>
              </c:tx>
              <c:spPr>
                <a:noFill/>
                <a:ln>
                  <a:noFill/>
                </a:ln>
                <a:effectLst/>
              </c:spPr>
              <c:txPr>
                <a:bodyPr rot="0" spcFirstLastPara="1" vertOverflow="ellipsis" vert="horz" wrap="square" anchor="ctr" anchorCtr="1"/>
                <a:lstStyle/>
                <a:p>
                  <a:pPr>
                    <a:lnSpc>
                      <a:spcPct val="80000"/>
                    </a:lnSpc>
                    <a:defRPr sz="1000" b="1" i="0" u="none" strike="noStrike" kern="1200" baseline="0">
                      <a:solidFill>
                        <a:srgbClr val="FF0000"/>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7731-4D41-B8AA-77EF311349E7}"/>
                </c:ext>
              </c:extLst>
            </c:dLbl>
            <c:dLbl>
              <c:idx val="1"/>
              <c:layout>
                <c:manualLayout>
                  <c:x val="6.3979476391612708E-2"/>
                  <c:y val="-4.7667517429694758E-2"/>
                </c:manualLayout>
              </c:layout>
              <c:tx>
                <c:rich>
                  <a:bodyPr rot="0" spcFirstLastPara="1" vertOverflow="ellipsis" vert="horz" wrap="square" anchor="ctr" anchorCtr="1"/>
                  <a:lstStyle/>
                  <a:p>
                    <a:pPr>
                      <a:lnSpc>
                        <a:spcPct val="80000"/>
                      </a:lnSpc>
                      <a:defRPr sz="600" b="1"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fld id="{BADF12DC-810B-4250-97B3-3D086380E798}" type="CATEGORYNAME">
                      <a:rPr lang="ja-JP" altLang="en-US" sz="600" b="1">
                        <a:latin typeface="メイリオ" panose="020B0604030504040204" pitchFamily="50" charset="-128"/>
                        <a:ea typeface="メイリオ" panose="020B0604030504040204" pitchFamily="50" charset="-128"/>
                      </a:rPr>
                      <a:pPr>
                        <a:lnSpc>
                          <a:spcPct val="80000"/>
                        </a:lnSpc>
                        <a:defRPr b="1">
                          <a:latin typeface="メイリオ" panose="020B0604030504040204" pitchFamily="50" charset="-128"/>
                          <a:ea typeface="メイリオ" panose="020B0604030504040204" pitchFamily="50" charset="-128"/>
                        </a:defRPr>
                      </a:pPr>
                      <a:t>[分類名]</a:t>
                    </a:fld>
                    <a:r>
                      <a:rPr lang="ja-JP" altLang="en-US" sz="600" b="1" baseline="0" dirty="0">
                        <a:latin typeface="メイリオ" panose="020B0604030504040204" pitchFamily="50" charset="-128"/>
                        <a:ea typeface="メイリオ" panose="020B0604030504040204" pitchFamily="50" charset="-128"/>
                      </a:rPr>
                      <a:t/>
                    </a:r>
                    <a:fld id="{DD575450-F887-440B-A8E0-8A6067573004}" type="PERCENTAGE">
                      <a:rPr lang="en-US" altLang="ja-JP" sz="600" b="1" baseline="0">
                        <a:latin typeface="メイリオ" panose="020B0604030504040204" pitchFamily="50" charset="-128"/>
                        <a:ea typeface="メイリオ" panose="020B0604030504040204" pitchFamily="50" charset="-128"/>
                      </a:rPr>
                      <a:pPr>
                        <a:lnSpc>
                          <a:spcPct val="80000"/>
                        </a:lnSpc>
                        <a:defRPr b="1">
                          <a:latin typeface="メイリオ" panose="020B0604030504040204" pitchFamily="50" charset="-128"/>
                          <a:ea typeface="メイリオ" panose="020B0604030504040204" pitchFamily="50" charset="-128"/>
                        </a:defRPr>
                      </a:pPr>
                      <a:t>[パーセンテージ]</a:t>
                    </a:fld>
                    <a:endParaRPr lang="ja-JP" altLang="en-US" sz="600" b="1" baseline="0" dirty="0">
                      <a:latin typeface="メイリオ" panose="020B0604030504040204" pitchFamily="50" charset="-128"/>
                      <a:ea typeface="メイリオ" panose="020B0604030504040204" pitchFamily="50" charset="-128"/>
                    </a:endParaRPr>
                  </a:p>
                </c:rich>
              </c:tx>
              <c:spPr>
                <a:noFill/>
                <a:ln>
                  <a:noFill/>
                </a:ln>
                <a:effectLst/>
              </c:spPr>
              <c:txPr>
                <a:bodyPr rot="0" spcFirstLastPara="1" vertOverflow="ellipsis" vert="horz" wrap="square" anchor="ctr" anchorCtr="1"/>
                <a:lstStyle/>
                <a:p>
                  <a:pPr>
                    <a:lnSpc>
                      <a:spcPct val="80000"/>
                    </a:lnSpc>
                    <a:defRPr sz="600" b="1"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21464273771720446"/>
                      <c:h val="0.20080040536356042"/>
                    </c:manualLayout>
                  </c15:layout>
                  <c15:dlblFieldTable/>
                  <c15:showDataLabelsRange val="0"/>
                </c:ext>
                <c:ext xmlns:c16="http://schemas.microsoft.com/office/drawing/2014/chart" uri="{C3380CC4-5D6E-409C-BE32-E72D297353CC}">
                  <c16:uniqueId val="{00000003-7731-4D41-B8AA-77EF311349E7}"/>
                </c:ext>
              </c:extLst>
            </c:dLbl>
            <c:dLbl>
              <c:idx val="2"/>
              <c:layout>
                <c:manualLayout>
                  <c:x val="6.7803522578506165E-2"/>
                  <c:y val="-8.1241144401384996E-2"/>
                </c:manualLayout>
              </c:layout>
              <c:tx>
                <c:rich>
                  <a:bodyPr rot="0" spcFirstLastPara="1" vertOverflow="ellipsis" vert="horz" wrap="square" anchor="ctr" anchorCtr="1"/>
                  <a:lstStyle/>
                  <a:p>
                    <a:pPr>
                      <a:lnSpc>
                        <a:spcPct val="80000"/>
                      </a:lnSpc>
                      <a:defRPr sz="1100" b="1" i="0" u="none" strike="noStrike" kern="1200" baseline="0">
                        <a:solidFill>
                          <a:srgbClr val="FF0000"/>
                        </a:solidFill>
                        <a:latin typeface="メイリオ" panose="020B0604030504040204" pitchFamily="50" charset="-128"/>
                        <a:ea typeface="メイリオ" panose="020B0604030504040204" pitchFamily="50" charset="-128"/>
                        <a:cs typeface="+mn-cs"/>
                      </a:defRPr>
                    </a:pPr>
                    <a:fld id="{F0418C4F-BDB3-4307-AA11-A21551EE7445}" type="CATEGORYNAME">
                      <a:rPr lang="ja-JP" altLang="en-US" sz="1100">
                        <a:solidFill>
                          <a:srgbClr val="FF0000"/>
                        </a:solidFill>
                        <a:latin typeface="メイリオ" panose="020B0604030504040204" pitchFamily="50" charset="-128"/>
                        <a:ea typeface="メイリオ" panose="020B0604030504040204" pitchFamily="50" charset="-128"/>
                      </a:rPr>
                      <a:pPr>
                        <a:lnSpc>
                          <a:spcPct val="80000"/>
                        </a:lnSpc>
                        <a:defRPr sz="1100" b="1">
                          <a:solidFill>
                            <a:srgbClr val="FF0000"/>
                          </a:solidFill>
                          <a:latin typeface="メイリオ" panose="020B0604030504040204" pitchFamily="50" charset="-128"/>
                          <a:ea typeface="メイリオ" panose="020B0604030504040204" pitchFamily="50" charset="-128"/>
                        </a:defRPr>
                      </a:pPr>
                      <a:t>[分類名]</a:t>
                    </a:fld>
                    <a:r>
                      <a:rPr lang="ja-JP" altLang="en-US" sz="1100" baseline="0" dirty="0">
                        <a:solidFill>
                          <a:srgbClr val="FF0000"/>
                        </a:solidFill>
                        <a:latin typeface="メイリオ" panose="020B0604030504040204" pitchFamily="50" charset="-128"/>
                        <a:ea typeface="メイリオ" panose="020B0604030504040204" pitchFamily="50" charset="-128"/>
                      </a:rPr>
                      <a:t/>
                    </a:r>
                    <a:fld id="{9249E99D-DF39-4E81-9833-257E97AD7E86}" type="PERCENTAGE">
                      <a:rPr lang="en-US" altLang="ja-JP" sz="700" baseline="0">
                        <a:solidFill>
                          <a:srgbClr val="FF0000"/>
                        </a:solidFill>
                        <a:latin typeface="メイリオ" panose="020B0604030504040204" pitchFamily="50" charset="-128"/>
                        <a:ea typeface="メイリオ" panose="020B0604030504040204" pitchFamily="50" charset="-128"/>
                      </a:rPr>
                      <a:pPr>
                        <a:lnSpc>
                          <a:spcPct val="80000"/>
                        </a:lnSpc>
                        <a:defRPr sz="1100" b="1">
                          <a:solidFill>
                            <a:srgbClr val="FF0000"/>
                          </a:solidFill>
                          <a:latin typeface="メイリオ" panose="020B0604030504040204" pitchFamily="50" charset="-128"/>
                          <a:ea typeface="メイリオ" panose="020B0604030504040204" pitchFamily="50" charset="-128"/>
                        </a:defRPr>
                      </a:pPr>
                      <a:t>[パーセンテージ]</a:t>
                    </a:fld>
                    <a:endParaRPr lang="ja-JP" altLang="en-US" sz="1100" baseline="0" dirty="0">
                      <a:solidFill>
                        <a:srgbClr val="FF0000"/>
                      </a:solidFill>
                      <a:latin typeface="メイリオ" panose="020B0604030504040204" pitchFamily="50" charset="-128"/>
                      <a:ea typeface="メイリオ" panose="020B0604030504040204" pitchFamily="50" charset="-128"/>
                    </a:endParaRPr>
                  </a:p>
                </c:rich>
              </c:tx>
              <c:spPr>
                <a:noFill/>
                <a:ln>
                  <a:noFill/>
                </a:ln>
                <a:effectLst/>
              </c:spPr>
              <c:txPr>
                <a:bodyPr rot="0" spcFirstLastPara="1" vertOverflow="ellipsis" vert="horz" wrap="square" anchor="ctr" anchorCtr="1"/>
                <a:lstStyle/>
                <a:p>
                  <a:pPr>
                    <a:lnSpc>
                      <a:spcPct val="80000"/>
                    </a:lnSpc>
                    <a:defRPr sz="1100" b="1" i="0" u="none" strike="noStrike" kern="1200" baseline="0">
                      <a:solidFill>
                        <a:srgbClr val="FF0000"/>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7731-4D41-B8AA-77EF311349E7}"/>
                </c:ext>
              </c:extLst>
            </c:dLbl>
            <c:dLbl>
              <c:idx val="3"/>
              <c:layout>
                <c:manualLayout>
                  <c:x val="-1.9622867822903189E-2"/>
                  <c:y val="0.28353960337725165"/>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1377331896573924"/>
                      <c:h val="0.19877741468310314"/>
                    </c:manualLayout>
                  </c15:layout>
                </c:ext>
                <c:ext xmlns:c16="http://schemas.microsoft.com/office/drawing/2014/chart" uri="{C3380CC4-5D6E-409C-BE32-E72D297353CC}">
                  <c16:uniqueId val="{00000007-7731-4D41-B8AA-77EF311349E7}"/>
                </c:ext>
              </c:extLst>
            </c:dLbl>
            <c:dLbl>
              <c:idx val="4"/>
              <c:layout>
                <c:manualLayout>
                  <c:x val="-0.10393500781042406"/>
                  <c:y val="0.24395464500606323"/>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20834155960119435"/>
                      <c:h val="0.20726380677138015"/>
                    </c:manualLayout>
                  </c15:layout>
                </c:ext>
                <c:ext xmlns:c16="http://schemas.microsoft.com/office/drawing/2014/chart" uri="{C3380CC4-5D6E-409C-BE32-E72D297353CC}">
                  <c16:uniqueId val="{00000009-7731-4D41-B8AA-77EF311349E7}"/>
                </c:ext>
              </c:extLst>
            </c:dLbl>
            <c:dLbl>
              <c:idx val="5"/>
              <c:layout>
                <c:manualLayout>
                  <c:x val="-0.17334258108906439"/>
                  <c:y val="0.18212417666533451"/>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6.5409559409677298E-2"/>
                      <c:h val="0.14361586610930277"/>
                    </c:manualLayout>
                  </c15:layout>
                </c:ext>
                <c:ext xmlns:c16="http://schemas.microsoft.com/office/drawing/2014/chart" uri="{C3380CC4-5D6E-409C-BE32-E72D297353CC}">
                  <c16:uniqueId val="{0000000B-7731-4D41-B8AA-77EF311349E7}"/>
                </c:ext>
              </c:extLst>
            </c:dLbl>
            <c:dLbl>
              <c:idx val="6"/>
              <c:layout>
                <c:manualLayout>
                  <c:x val="-0.18291271114325952"/>
                  <c:y val="7.1242944605002773E-2"/>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D-7731-4D41-B8AA-77EF311349E7}"/>
                </c:ext>
              </c:extLst>
            </c:dLbl>
            <c:dLbl>
              <c:idx val="7"/>
              <c:layout>
                <c:manualLayout>
                  <c:x val="-0.20796291283704094"/>
                  <c:y val="-1.9802438231427666E-3"/>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15571843406958669"/>
                      <c:h val="0.14435519140429401"/>
                    </c:manualLayout>
                  </c15:layout>
                </c:ext>
                <c:ext xmlns:c16="http://schemas.microsoft.com/office/drawing/2014/chart" uri="{C3380CC4-5D6E-409C-BE32-E72D297353CC}">
                  <c16:uniqueId val="{0000000F-7731-4D41-B8AA-77EF311349E7}"/>
                </c:ext>
              </c:extLst>
            </c:dLbl>
            <c:dLbl>
              <c:idx val="8"/>
              <c:layout>
                <c:manualLayout>
                  <c:x val="-0.15468283040077616"/>
                  <c:y val="-6.4660550741659786E-2"/>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11-7731-4D41-B8AA-77EF311349E7}"/>
                </c:ext>
              </c:extLst>
            </c:dLbl>
            <c:dLbl>
              <c:idx val="9"/>
              <c:layout>
                <c:manualLayout>
                  <c:x val="-0.14172254652623778"/>
                  <c:y val="-0.12015105456213276"/>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20591898332676187"/>
                      <c:h val="0.17543983644034147"/>
                    </c:manualLayout>
                  </c15:layout>
                </c:ext>
                <c:ext xmlns:c16="http://schemas.microsoft.com/office/drawing/2014/chart" uri="{C3380CC4-5D6E-409C-BE32-E72D297353CC}">
                  <c16:uniqueId val="{00000013-7731-4D41-B8AA-77EF311349E7}"/>
                </c:ext>
              </c:extLst>
            </c:dLbl>
            <c:dLbl>
              <c:idx val="10"/>
              <c:layout>
                <c:manualLayout>
                  <c:x val="-0.11107931877155165"/>
                  <c:y val="-0.23313076848281114"/>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162312610386977"/>
                      <c:h val="0.1398078696594349"/>
                    </c:manualLayout>
                  </c15:layout>
                </c:ext>
                <c:ext xmlns:c16="http://schemas.microsoft.com/office/drawing/2014/chart" uri="{C3380CC4-5D6E-409C-BE32-E72D297353CC}">
                  <c16:uniqueId val="{00000015-7731-4D41-B8AA-77EF311349E7}"/>
                </c:ext>
              </c:extLst>
            </c:dLbl>
            <c:dLbl>
              <c:idx val="11"/>
              <c:layout>
                <c:manualLayout>
                  <c:x val="0.11999707001798619"/>
                  <c:y val="-0.20832224987909934"/>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17-7731-4D41-B8AA-77EF311349E7}"/>
                </c:ext>
              </c:extLst>
            </c:dLbl>
            <c:dLbl>
              <c:idx val="12"/>
              <c:layout>
                <c:manualLayout>
                  <c:x val="0.1224642827371602"/>
                  <c:y val="-7.73614396882326E-2"/>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19-7731-4D41-B8AA-77EF311349E7}"/>
                </c:ext>
              </c:extLst>
            </c:dLbl>
            <c:dLbl>
              <c:idx val="13"/>
              <c:layout>
                <c:manualLayout>
                  <c:x val="0.17066267810521044"/>
                  <c:y val="-2.0138144902728399E-2"/>
                </c:manualLayout>
              </c:layout>
              <c:spPr>
                <a:noFill/>
                <a:ln>
                  <a:noFill/>
                </a:ln>
                <a:effectLst/>
              </c:spPr>
              <c:txPr>
                <a:bodyPr rot="0" spcFirstLastPara="1" vertOverflow="ellipsis" vert="horz" wrap="square" anchor="ctr" anchorCtr="1"/>
                <a:lstStyle/>
                <a:p>
                  <a:pPr>
                    <a:lnSpc>
                      <a:spcPct val="80000"/>
                    </a:lnSpc>
                    <a:defRPr sz="4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1B-7731-4D41-B8AA-77EF311349E7}"/>
                </c:ext>
              </c:extLst>
            </c:dLbl>
            <c:spPr>
              <a:noFill/>
              <a:ln>
                <a:noFill/>
              </a:ln>
              <a:effectLst/>
            </c:spPr>
            <c:txPr>
              <a:bodyPr rot="0" spcFirstLastPara="1" vertOverflow="ellipsis" vert="horz" wrap="square" anchor="ctr" anchorCtr="1"/>
              <a:lstStyle/>
              <a:p>
                <a:pPr>
                  <a:lnSpc>
                    <a:spcPct val="80000"/>
                  </a:lnSpc>
                  <a:defRPr sz="6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ctr"/>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介護!$B$3:$O$3</c:f>
              <c:strCache>
                <c:ptCount val="14"/>
                <c:pt idx="0">
                  <c:v>つまずき</c:v>
                </c:pt>
                <c:pt idx="1">
                  <c:v>歩行中バランス崩し・もつれ</c:v>
                </c:pt>
                <c:pt idx="2">
                  <c:v>滑り</c:v>
                </c:pt>
                <c:pt idx="3">
                  <c:v>他人とぶつかった、
他人に押された
（被介助者の転倒含む）</c:v>
                </c:pt>
                <c:pt idx="4">
                  <c:v>荷物や介助作業によってバランスを崩した</c:v>
                </c:pt>
                <c:pt idx="5">
                  <c:v>踏み外し</c:v>
                </c:pt>
                <c:pt idx="6">
                  <c:v>車椅子、台車の操作を失敗</c:v>
                </c:pt>
                <c:pt idx="7">
                  <c:v>立ち上がり時バランス崩し</c:v>
                </c:pt>
                <c:pt idx="8">
                  <c:v>貧血、意識消失等</c:v>
                </c:pt>
                <c:pt idx="9">
                  <c:v>物・他人・動物をよけようとして
バランスを崩した</c:v>
                </c:pt>
                <c:pt idx="10">
                  <c:v>障害物を乗り越えるのを失敗した</c:v>
                </c:pt>
                <c:pt idx="11">
                  <c:v>環境によるバランス崩し</c:v>
                </c:pt>
                <c:pt idx="12">
                  <c:v>その他の転び方</c:v>
                </c:pt>
                <c:pt idx="13">
                  <c:v>転倒モード不明</c:v>
                </c:pt>
              </c:strCache>
            </c:strRef>
          </c:cat>
          <c:val>
            <c:numRef>
              <c:f>介護!$B$4:$O$4</c:f>
              <c:numCache>
                <c:formatCode>General</c:formatCode>
                <c:ptCount val="14"/>
                <c:pt idx="0">
                  <c:v>105</c:v>
                </c:pt>
                <c:pt idx="1">
                  <c:v>12</c:v>
                </c:pt>
                <c:pt idx="2">
                  <c:v>80</c:v>
                </c:pt>
                <c:pt idx="3">
                  <c:v>14</c:v>
                </c:pt>
                <c:pt idx="4">
                  <c:v>10</c:v>
                </c:pt>
                <c:pt idx="5">
                  <c:v>4</c:v>
                </c:pt>
                <c:pt idx="6">
                  <c:v>4</c:v>
                </c:pt>
                <c:pt idx="7">
                  <c:v>3</c:v>
                </c:pt>
                <c:pt idx="8">
                  <c:v>3</c:v>
                </c:pt>
                <c:pt idx="9">
                  <c:v>3</c:v>
                </c:pt>
                <c:pt idx="10">
                  <c:v>2</c:v>
                </c:pt>
                <c:pt idx="11">
                  <c:v>2</c:v>
                </c:pt>
                <c:pt idx="12">
                  <c:v>11</c:v>
                </c:pt>
                <c:pt idx="13">
                  <c:v>7</c:v>
                </c:pt>
              </c:numCache>
            </c:numRef>
          </c:val>
          <c:extLst>
            <c:ext xmlns:c16="http://schemas.microsoft.com/office/drawing/2014/chart" uri="{C3380CC4-5D6E-409C-BE32-E72D297353CC}">
              <c16:uniqueId val="{0000001C-7731-4D41-B8AA-77EF311349E7}"/>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600"/>
      </a:pPr>
      <a:endParaRPr lang="ja-JP"/>
    </a:p>
  </c:txPr>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dLbl>
              <c:idx val="9"/>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4F9-46A6-9AE7-5FD9570986A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ja-JP"/>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社会福祉施設!$C$18:$C$27</c:f>
              <c:strCache>
                <c:ptCount val="10"/>
                <c:pt idx="0">
                  <c:v>H24</c:v>
                </c:pt>
                <c:pt idx="1">
                  <c:v>H25</c:v>
                </c:pt>
                <c:pt idx="2">
                  <c:v>H26</c:v>
                </c:pt>
                <c:pt idx="3">
                  <c:v>H27</c:v>
                </c:pt>
                <c:pt idx="4">
                  <c:v>H28</c:v>
                </c:pt>
                <c:pt idx="5">
                  <c:v>H29</c:v>
                </c:pt>
                <c:pt idx="6">
                  <c:v>H30</c:v>
                </c:pt>
                <c:pt idx="7">
                  <c:v>R1</c:v>
                </c:pt>
                <c:pt idx="8">
                  <c:v>R2</c:v>
                </c:pt>
                <c:pt idx="9">
                  <c:v>R3</c:v>
                </c:pt>
              </c:strCache>
            </c:strRef>
          </c:cat>
          <c:val>
            <c:numRef>
              <c:f>社会福祉施設!$D$18:$D$27</c:f>
              <c:numCache>
                <c:formatCode>#,##0</c:formatCode>
                <c:ptCount val="10"/>
                <c:pt idx="0">
                  <c:v>1948</c:v>
                </c:pt>
                <c:pt idx="1">
                  <c:v>2112</c:v>
                </c:pt>
                <c:pt idx="2">
                  <c:v>2259</c:v>
                </c:pt>
                <c:pt idx="3">
                  <c:v>2390</c:v>
                </c:pt>
                <c:pt idx="4">
                  <c:v>2686</c:v>
                </c:pt>
                <c:pt idx="5">
                  <c:v>2893</c:v>
                </c:pt>
                <c:pt idx="6">
                  <c:v>3321</c:v>
                </c:pt>
                <c:pt idx="7">
                  <c:v>3272</c:v>
                </c:pt>
                <c:pt idx="8">
                  <c:v>3892</c:v>
                </c:pt>
                <c:pt idx="9">
                  <c:v>4336</c:v>
                </c:pt>
              </c:numCache>
            </c:numRef>
          </c:val>
          <c:extLst>
            <c:ext xmlns:c16="http://schemas.microsoft.com/office/drawing/2014/chart" uri="{C3380CC4-5D6E-409C-BE32-E72D297353CC}">
              <c16:uniqueId val="{00000001-D4F9-46A6-9AE7-5FD9570986AC}"/>
            </c:ext>
          </c:extLst>
        </c:ser>
        <c:dLbls>
          <c:showLegendKey val="0"/>
          <c:showVal val="0"/>
          <c:showCatName val="0"/>
          <c:showSerName val="0"/>
          <c:showPercent val="0"/>
          <c:showBubbleSize val="0"/>
        </c:dLbls>
        <c:gapWidth val="219"/>
        <c:overlap val="-27"/>
        <c:axId val="1849117583"/>
        <c:axId val="1849110511"/>
      </c:barChart>
      <c:catAx>
        <c:axId val="1849117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crossAx val="1849110511"/>
        <c:crosses val="autoZero"/>
        <c:auto val="1"/>
        <c:lblAlgn val="ctr"/>
        <c:lblOffset val="100"/>
        <c:noMultiLvlLbl val="0"/>
      </c:catAx>
      <c:valAx>
        <c:axId val="1849110511"/>
        <c:scaling>
          <c:orientation val="minMax"/>
          <c:min val="1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crossAx val="184911758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323856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3592496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2950835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952817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3835534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4106251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2079178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2700522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676162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1539985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7B48C8D-FB7B-4ECC-B61A-1794BB001B08}" type="datetimeFigureOut">
              <a:rPr kumimoji="1" lang="ja-JP" altLang="en-US" smtClean="0"/>
              <a:t>2023/5/23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2537111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E7B48C8D-FB7B-4ECC-B61A-1794BB001B08}" type="datetimeFigureOut">
              <a:rPr kumimoji="1" lang="ja-JP" altLang="en-US" smtClean="0"/>
              <a:t>2023/5/23</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E7FAA558-BE73-4363-A84A-70FA334F4A3C}" type="slidenum">
              <a:rPr kumimoji="1" lang="ja-JP" altLang="en-US" smtClean="0"/>
              <a:t>‹#›</a:t>
            </a:fld>
            <a:endParaRPr kumimoji="1" lang="ja-JP" altLang="en-US"/>
          </a:p>
        </p:txBody>
      </p:sp>
    </p:spTree>
    <p:extLst>
      <p:ext uri="{BB962C8B-B14F-4D97-AF65-F5344CB8AC3E}">
        <p14:creationId xmlns:p14="http://schemas.microsoft.com/office/powerpoint/2010/main" val="38482975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chart" Target="../charts/chart3.xml"/><Relationship Id="rId18" Type="http://schemas.openxmlformats.org/officeDocument/2006/relationships/image" Target="../media/image13.jpeg"/><Relationship Id="rId26" Type="http://schemas.openxmlformats.org/officeDocument/2006/relationships/image" Target="../media/image21.png"/><Relationship Id="rId3" Type="http://schemas.openxmlformats.org/officeDocument/2006/relationships/chart" Target="../charts/chart2.xml"/><Relationship Id="rId21" Type="http://schemas.openxmlformats.org/officeDocument/2006/relationships/image" Target="../media/image16.jpe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2.jpeg"/><Relationship Id="rId25" Type="http://schemas.openxmlformats.org/officeDocument/2006/relationships/image" Target="../media/image20.gif"/><Relationship Id="rId2" Type="http://schemas.openxmlformats.org/officeDocument/2006/relationships/chart" Target="../charts/chart1.xml"/><Relationship Id="rId16" Type="http://schemas.openxmlformats.org/officeDocument/2006/relationships/image" Target="../media/image11.jpeg"/><Relationship Id="rId20"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24" Type="http://schemas.openxmlformats.org/officeDocument/2006/relationships/image" Target="../media/image19.png"/><Relationship Id="rId5" Type="http://schemas.openxmlformats.org/officeDocument/2006/relationships/image" Target="../media/image2.png"/><Relationship Id="rId15" Type="http://schemas.openxmlformats.org/officeDocument/2006/relationships/image" Target="../media/image10.jpeg"/><Relationship Id="rId23" Type="http://schemas.openxmlformats.org/officeDocument/2006/relationships/image" Target="../media/image18.jpeg"/><Relationship Id="rId10" Type="http://schemas.openxmlformats.org/officeDocument/2006/relationships/image" Target="../media/image7.png"/><Relationship Id="rId19" Type="http://schemas.openxmlformats.org/officeDocument/2006/relationships/image" Target="../media/image14.jpe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chart" Target="../charts/chart4.xml"/><Relationship Id="rId22" Type="http://schemas.openxmlformats.org/officeDocument/2006/relationships/image" Target="../media/image17.jpeg"/><Relationship Id="rId27"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5" name="グラフ 84">
            <a:extLst>
              <a:ext uri="{FF2B5EF4-FFF2-40B4-BE49-F238E27FC236}">
                <a16:creationId xmlns:a16="http://schemas.microsoft.com/office/drawing/2014/main" id="{99472C9C-153E-463F-84BF-0FB74DFBED23}"/>
              </a:ext>
            </a:extLst>
          </p:cNvPr>
          <p:cNvGraphicFramePr>
            <a:graphicFrameLocks/>
          </p:cNvGraphicFramePr>
          <p:nvPr/>
        </p:nvGraphicFramePr>
        <p:xfrm>
          <a:off x="6485055" y="2555673"/>
          <a:ext cx="3053401" cy="1678147"/>
        </p:xfrm>
        <a:graphic>
          <a:graphicData uri="http://schemas.openxmlformats.org/drawingml/2006/chart">
            <c:chart xmlns:c="http://schemas.openxmlformats.org/drawingml/2006/chart" r:id="rId2"/>
          </a:graphicData>
        </a:graphic>
      </p:graphicFrame>
      <p:sp>
        <p:nvSpPr>
          <p:cNvPr id="120" name="正方形/長方形 119"/>
          <p:cNvSpPr/>
          <p:nvPr/>
        </p:nvSpPr>
        <p:spPr>
          <a:xfrm>
            <a:off x="9817632" y="2886429"/>
            <a:ext cx="2757266" cy="3050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rtlCol="0" anchor="t">
            <a:spAutoFit/>
          </a:bodyPr>
          <a:lstStyle/>
          <a:p>
            <a:pPr algn="ctr">
              <a:lnSpc>
                <a:spcPct val="110000"/>
              </a:lnSpc>
            </a:pPr>
            <a:r>
              <a:rPr kumimoji="1" lang="ja-JP" altLang="en-US" sz="1100" b="1" dirty="0">
                <a:solidFill>
                  <a:schemeClr val="tx1"/>
                </a:solidFill>
                <a:latin typeface="メイリオ" panose="020B0604030504040204" pitchFamily="50" charset="-128"/>
                <a:ea typeface="メイリオ" panose="020B0604030504040204" pitchFamily="50" charset="-128"/>
              </a:rPr>
              <a:t>介護の現場における転倒災害の発生時点</a:t>
            </a:r>
            <a:endParaRPr kumimoji="1" lang="en-US" altLang="ja-JP" sz="1100" b="1" dirty="0">
              <a:solidFill>
                <a:schemeClr val="tx1"/>
              </a:solidFill>
              <a:latin typeface="メイリオ" panose="020B0604030504040204" pitchFamily="50" charset="-128"/>
              <a:ea typeface="メイリオ" panose="020B0604030504040204" pitchFamily="50" charset="-128"/>
            </a:endParaRPr>
          </a:p>
        </p:txBody>
      </p:sp>
      <p:graphicFrame>
        <p:nvGraphicFramePr>
          <p:cNvPr id="78" name="グラフ 77">
            <a:extLst>
              <a:ext uri="{FF2B5EF4-FFF2-40B4-BE49-F238E27FC236}">
                <a16:creationId xmlns:a16="http://schemas.microsoft.com/office/drawing/2014/main" id="{EF5BBEFA-4BC3-4510-9D0A-8912D421437D}"/>
              </a:ext>
            </a:extLst>
          </p:cNvPr>
          <p:cNvGraphicFramePr>
            <a:graphicFrameLocks/>
          </p:cNvGraphicFramePr>
          <p:nvPr>
            <p:extLst>
              <p:ext uri="{D42A27DB-BD31-4B8C-83A1-F6EECF244321}">
                <p14:modId xmlns:p14="http://schemas.microsoft.com/office/powerpoint/2010/main" val="1697270331"/>
              </p:ext>
            </p:extLst>
          </p:nvPr>
        </p:nvGraphicFramePr>
        <p:xfrm>
          <a:off x="10066587" y="2944174"/>
          <a:ext cx="2439389" cy="1232223"/>
        </p:xfrm>
        <a:graphic>
          <a:graphicData uri="http://schemas.openxmlformats.org/drawingml/2006/chart">
            <c:chart xmlns:c="http://schemas.openxmlformats.org/drawingml/2006/chart" r:id="rId3"/>
          </a:graphicData>
        </a:graphic>
      </p:graphicFrame>
      <p:sp>
        <p:nvSpPr>
          <p:cNvPr id="36" name="テキスト ボックス 35"/>
          <p:cNvSpPr txBox="1"/>
          <p:nvPr/>
        </p:nvSpPr>
        <p:spPr>
          <a:xfrm>
            <a:off x="660640" y="6456525"/>
            <a:ext cx="4968134" cy="491279"/>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凍結した通路等で滑って転倒</a:t>
            </a:r>
            <a:r>
              <a:rPr kumimoji="1" lang="ja-JP" altLang="en-US" sz="1050" b="1" dirty="0">
                <a:solidFill>
                  <a:srgbClr val="FF0000"/>
                </a:solidFill>
                <a:latin typeface="メイリオ" panose="020B0604030504040204" pitchFamily="50" charset="-128"/>
                <a:ea typeface="メイリオ" panose="020B0604030504040204" pitchFamily="50" charset="-128"/>
              </a:rPr>
              <a:t>（</a:t>
            </a:r>
            <a:r>
              <a:rPr kumimoji="1" lang="en-US" altLang="ja-JP" sz="1050" b="1" dirty="0">
                <a:solidFill>
                  <a:srgbClr val="FF0000"/>
                </a:solidFill>
                <a:latin typeface="メイリオ" panose="020B0604030504040204" pitchFamily="50" charset="-128"/>
                <a:ea typeface="メイリオ" panose="020B0604030504040204" pitchFamily="50" charset="-128"/>
              </a:rPr>
              <a:t>24</a:t>
            </a:r>
            <a:r>
              <a:rPr kumimoji="1" lang="ja-JP" altLang="en-US" sz="1050" b="1" dirty="0">
                <a:solidFill>
                  <a:srgbClr val="FF0000"/>
                </a:solidFill>
                <a:latin typeface="メイリオ" panose="020B0604030504040204" pitchFamily="50" charset="-128"/>
                <a:ea typeface="メイリオ" panose="020B0604030504040204" pitchFamily="50" charset="-128"/>
              </a:rPr>
              <a:t>％）</a:t>
            </a:r>
            <a:endParaRPr kumimoji="1" lang="en-US" altLang="ja-JP" sz="1300" b="1" dirty="0">
              <a:solidFill>
                <a:srgbClr val="FF0000"/>
              </a:solidFill>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b="1" dirty="0">
                <a:latin typeface="メイリオ" panose="020B0604030504040204" pitchFamily="50" charset="-128"/>
                <a:ea typeface="メイリオ" panose="020B0604030504040204" pitchFamily="50" charset="-128"/>
              </a:rPr>
              <a:t>従業員用通路の除雪・融雪</a:t>
            </a:r>
            <a:r>
              <a:rPr kumimoji="1" lang="ja-JP" altLang="en-US" sz="1000" dirty="0">
                <a:latin typeface="メイリオ" panose="020B0604030504040204" pitchFamily="50" charset="-128"/>
                <a:ea typeface="メイリオ" panose="020B0604030504040204" pitchFamily="50" charset="-128"/>
              </a:rPr>
              <a:t>。凍結しやすい箇所には融雪マットを設置する</a:t>
            </a:r>
            <a:r>
              <a:rPr kumimoji="1" lang="ja-JP" altLang="en-US" sz="900" dirty="0">
                <a:latin typeface="メイリオ" panose="020B0604030504040204" pitchFamily="50" charset="-128"/>
                <a:ea typeface="メイリオ" panose="020B0604030504040204" pitchFamily="50" charset="-128"/>
              </a:rPr>
              <a:t>（★）</a:t>
            </a:r>
            <a:endParaRPr kumimoji="1" lang="en-US" altLang="ja-JP" sz="1000" dirty="0">
              <a:latin typeface="メイリオ" panose="020B0604030504040204" pitchFamily="50" charset="-128"/>
              <a:ea typeface="メイリオ" panose="020B0604030504040204" pitchFamily="50" charset="-128"/>
            </a:endParaRPr>
          </a:p>
        </p:txBody>
      </p:sp>
      <p:sp>
        <p:nvSpPr>
          <p:cNvPr id="38" name="テキスト ボックス 37"/>
          <p:cNvSpPr txBox="1"/>
          <p:nvPr/>
        </p:nvSpPr>
        <p:spPr>
          <a:xfrm>
            <a:off x="660641" y="7745274"/>
            <a:ext cx="5251539" cy="626701"/>
          </a:xfrm>
          <a:prstGeom prst="rect">
            <a:avLst/>
          </a:prstGeom>
          <a:noFill/>
        </p:spPr>
        <p:txBody>
          <a:bodyPr wrap="non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こぼれていた水、洗剤、油等</a:t>
            </a:r>
            <a:r>
              <a:rPr kumimoji="1" lang="ja-JP" altLang="en-US" sz="1200" dirty="0">
                <a:latin typeface="メイリオ" panose="020B0604030504040204" pitchFamily="50" charset="-128"/>
                <a:ea typeface="メイリオ" panose="020B0604030504040204" pitchFamily="50" charset="-128"/>
              </a:rPr>
              <a:t>（人為的なもの）</a:t>
            </a:r>
            <a:r>
              <a:rPr kumimoji="1" lang="ja-JP" altLang="en-US" sz="1200" b="1" dirty="0">
                <a:latin typeface="メイリオ" panose="020B0604030504040204" pitchFamily="50" charset="-128"/>
                <a:ea typeface="メイリオ" panose="020B0604030504040204" pitchFamily="50" charset="-128"/>
              </a:rPr>
              <a:t>により滑って転倒</a:t>
            </a:r>
            <a:r>
              <a:rPr kumimoji="1" lang="ja-JP" altLang="en-US" sz="1050" b="1" dirty="0">
                <a:solidFill>
                  <a:srgbClr val="FF0000"/>
                </a:solidFill>
                <a:latin typeface="メイリオ" panose="020B0604030504040204" pitchFamily="50" charset="-128"/>
                <a:ea typeface="メイリオ" panose="020B0604030504040204" pitchFamily="50" charset="-128"/>
              </a:rPr>
              <a:t>（</a:t>
            </a:r>
            <a:r>
              <a:rPr kumimoji="1" lang="en-US" altLang="ja-JP" sz="1050" b="1" dirty="0">
                <a:solidFill>
                  <a:srgbClr val="FF0000"/>
                </a:solidFill>
                <a:latin typeface="メイリオ" panose="020B0604030504040204" pitchFamily="50" charset="-128"/>
                <a:ea typeface="メイリオ" panose="020B0604030504040204" pitchFamily="50" charset="-128"/>
              </a:rPr>
              <a:t>21</a:t>
            </a:r>
            <a:r>
              <a:rPr kumimoji="1" lang="ja-JP" altLang="en-US" sz="1050" b="1" dirty="0">
                <a:solidFill>
                  <a:srgbClr val="FF0000"/>
                </a:solidFill>
                <a:latin typeface="メイリオ" panose="020B0604030504040204" pitchFamily="50" charset="-128"/>
                <a:ea typeface="メイリオ" panose="020B0604030504040204" pitchFamily="50" charset="-128"/>
              </a:rPr>
              <a:t>％）</a:t>
            </a:r>
            <a:endParaRPr kumimoji="1" lang="en-US" altLang="ja-JP" sz="1050" b="1" dirty="0">
              <a:solidFill>
                <a:srgbClr val="FF0000"/>
              </a:solidFill>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900" b="1" dirty="0">
                <a:latin typeface="メイリオ" panose="020B0604030504040204" pitchFamily="50" charset="-128"/>
                <a:ea typeface="メイリオ" panose="020B0604030504040204" pitchFamily="50" charset="-128"/>
              </a:rPr>
              <a:t>水、洗剤、油等がこぼれていることのない状態を維持する</a:t>
            </a:r>
            <a:r>
              <a:rPr kumimoji="1" lang="ja-JP" altLang="en-US" sz="900" dirty="0">
                <a:latin typeface="メイリオ" panose="020B0604030504040204" pitchFamily="50" charset="-128"/>
                <a:ea typeface="メイリオ" panose="020B0604030504040204" pitchFamily="50" charset="-128"/>
              </a:rPr>
              <a:t>。</a:t>
            </a:r>
            <a:endParaRPr kumimoji="1" lang="en-US" altLang="ja-JP" sz="900" dirty="0">
              <a:latin typeface="メイリオ" panose="020B0604030504040204" pitchFamily="50" charset="-128"/>
              <a:ea typeface="メイリオ" panose="020B0604030504040204" pitchFamily="50" charset="-128"/>
            </a:endParaRPr>
          </a:p>
          <a:p>
            <a:pPr>
              <a:lnSpc>
                <a:spcPct val="110000"/>
              </a:lnSpc>
            </a:pPr>
            <a:r>
              <a:rPr kumimoji="1" lang="ja-JP" altLang="en-US" sz="900" dirty="0">
                <a:latin typeface="メイリオ" panose="020B0604030504040204" pitchFamily="50" charset="-128"/>
                <a:ea typeface="メイリオ" panose="020B0604030504040204" pitchFamily="50" charset="-128"/>
              </a:rPr>
              <a:t>（清掃中エリアの立入禁止、清掃後乾いた状態を確認してからの開放）</a:t>
            </a:r>
            <a:endParaRPr kumimoji="1" lang="en-US" altLang="ja-JP" sz="900" dirty="0">
              <a:latin typeface="メイリオ" panose="020B0604030504040204" pitchFamily="50" charset="-128"/>
              <a:ea typeface="メイリオ" panose="020B0604030504040204" pitchFamily="50" charset="-128"/>
            </a:endParaRPr>
          </a:p>
        </p:txBody>
      </p:sp>
      <p:sp>
        <p:nvSpPr>
          <p:cNvPr id="39" name="テキスト ボックス 38"/>
          <p:cNvSpPr txBox="1"/>
          <p:nvPr/>
        </p:nvSpPr>
        <p:spPr>
          <a:xfrm>
            <a:off x="660641" y="6975095"/>
            <a:ext cx="3552355" cy="779050"/>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浴室等の水場で滑って転倒</a:t>
            </a:r>
            <a:r>
              <a:rPr kumimoji="1" lang="ja-JP" altLang="en-US" sz="1050" b="1" dirty="0">
                <a:solidFill>
                  <a:srgbClr val="FF0000"/>
                </a:solidFill>
                <a:latin typeface="メイリオ" panose="020B0604030504040204" pitchFamily="50" charset="-128"/>
                <a:ea typeface="メイリオ" panose="020B0604030504040204" pitchFamily="50" charset="-128"/>
              </a:rPr>
              <a:t>（</a:t>
            </a:r>
            <a:r>
              <a:rPr kumimoji="1" lang="en-US" altLang="ja-JP" sz="1050" b="1" dirty="0">
                <a:solidFill>
                  <a:srgbClr val="FF0000"/>
                </a:solidFill>
                <a:latin typeface="メイリオ" panose="020B0604030504040204" pitchFamily="50" charset="-128"/>
                <a:ea typeface="メイリオ" panose="020B0604030504040204" pitchFamily="50" charset="-128"/>
              </a:rPr>
              <a:t>23</a:t>
            </a:r>
            <a:r>
              <a:rPr kumimoji="1" lang="ja-JP" altLang="en-US" sz="1050" b="1" dirty="0">
                <a:solidFill>
                  <a:srgbClr val="FF0000"/>
                </a:solidFill>
                <a:latin typeface="メイリオ" panose="020B0604030504040204" pitchFamily="50" charset="-128"/>
                <a:ea typeface="メイリオ" panose="020B0604030504040204" pitchFamily="50" charset="-128"/>
              </a:rPr>
              <a:t>％）</a:t>
            </a:r>
            <a:endParaRPr kumimoji="1" lang="en-US" altLang="ja-JP" sz="1300" b="1" dirty="0">
              <a:solidFill>
                <a:srgbClr val="FF0000"/>
              </a:solidFill>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900" b="1" dirty="0">
                <a:latin typeface="メイリオ" panose="020B0604030504040204" pitchFamily="50" charset="-128"/>
                <a:ea typeface="メイリオ" panose="020B0604030504040204" pitchFamily="50" charset="-128"/>
              </a:rPr>
              <a:t>防滑床材の導入、摩耗している場合は施工し直す</a:t>
            </a:r>
            <a:r>
              <a:rPr kumimoji="1" lang="ja-JP" altLang="en-US" sz="900" dirty="0">
                <a:latin typeface="メイリオ" panose="020B0604030504040204" pitchFamily="50" charset="-128"/>
                <a:ea typeface="メイリオ" panose="020B0604030504040204" pitchFamily="50" charset="-128"/>
              </a:rPr>
              <a:t>（★）</a:t>
            </a:r>
            <a:endParaRPr kumimoji="1" lang="en-US" altLang="ja-JP" sz="90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滑りにくい履き物を使用させる</a:t>
            </a:r>
            <a:endParaRPr kumimoji="1" lang="en-US" altLang="ja-JP" sz="90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脱衣所等隣接エリアまで濡れないよう処置</a:t>
            </a:r>
            <a:endParaRPr kumimoji="1" lang="en-US" altLang="ja-JP" sz="900" dirty="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660641" y="8381116"/>
            <a:ext cx="4321797" cy="626701"/>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雨で濡れた通路等で滑って転倒</a:t>
            </a:r>
            <a:r>
              <a:rPr kumimoji="1" lang="ja-JP" altLang="en-US" sz="1050" b="1" dirty="0">
                <a:solidFill>
                  <a:srgbClr val="FF0000"/>
                </a:solidFill>
                <a:latin typeface="メイリオ" panose="020B0604030504040204" pitchFamily="50" charset="-128"/>
                <a:ea typeface="メイリオ" panose="020B0604030504040204" pitchFamily="50" charset="-128"/>
              </a:rPr>
              <a:t>（</a:t>
            </a:r>
            <a:r>
              <a:rPr kumimoji="1" lang="en-US" altLang="ja-JP" sz="1050" b="1" dirty="0">
                <a:solidFill>
                  <a:srgbClr val="FF0000"/>
                </a:solidFill>
                <a:latin typeface="メイリオ" panose="020B0604030504040204" pitchFamily="50" charset="-128"/>
                <a:ea typeface="メイリオ" panose="020B0604030504040204" pitchFamily="50" charset="-128"/>
              </a:rPr>
              <a:t>11</a:t>
            </a:r>
            <a:r>
              <a:rPr kumimoji="1" lang="ja-JP" altLang="en-US" sz="1050" b="1" dirty="0">
                <a:solidFill>
                  <a:srgbClr val="FF0000"/>
                </a:solidFill>
                <a:latin typeface="メイリオ" panose="020B0604030504040204" pitchFamily="50" charset="-128"/>
                <a:ea typeface="メイリオ" panose="020B0604030504040204" pitchFamily="50" charset="-128"/>
              </a:rPr>
              <a:t>％）</a:t>
            </a:r>
            <a:endParaRPr kumimoji="1" lang="en-US" altLang="ja-JP" sz="1300" b="1" dirty="0">
              <a:solidFill>
                <a:srgbClr val="FF0000"/>
              </a:solidFill>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900" b="1" dirty="0">
                <a:latin typeface="メイリオ" panose="020B0604030504040204" pitchFamily="50" charset="-128"/>
                <a:ea typeface="メイリオ" panose="020B0604030504040204" pitchFamily="50" charset="-128"/>
              </a:rPr>
              <a:t>雨天時に滑りやすい敷地内の場所を確認</a:t>
            </a:r>
            <a:r>
              <a:rPr kumimoji="1" lang="ja-JP" altLang="en-US" sz="900" dirty="0">
                <a:latin typeface="メイリオ" panose="020B0604030504040204" pitchFamily="50" charset="-128"/>
                <a:ea typeface="メイリオ" panose="020B0604030504040204" pitchFamily="50" charset="-128"/>
              </a:rPr>
              <a:t>し、防滑処置等の対策を行う</a:t>
            </a:r>
            <a:endParaRPr kumimoji="1" lang="en-US" altLang="ja-JP" sz="90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900" dirty="0">
                <a:latin typeface="メイリオ" panose="020B0604030504040204" pitchFamily="50" charset="-128"/>
                <a:ea typeface="メイリオ" panose="020B0604030504040204" pitchFamily="50" charset="-128"/>
              </a:rPr>
              <a:t>送迎・訪問先での濡れた場所での転倒防止の注意喚起</a:t>
            </a:r>
            <a:endParaRPr kumimoji="1" lang="en-US" altLang="ja-JP" sz="900" dirty="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660641" y="3959529"/>
            <a:ext cx="4757814" cy="660556"/>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利用者の車椅子、シルバーカー、杖などにつまずいて転倒</a:t>
            </a:r>
            <a:r>
              <a:rPr kumimoji="1" lang="ja-JP" altLang="en-US" sz="1050" dirty="0">
                <a:latin typeface="メイリオ" panose="020B0604030504040204" pitchFamily="50" charset="-128"/>
                <a:ea typeface="メイリオ" panose="020B0604030504040204" pitchFamily="50" charset="-128"/>
              </a:rPr>
              <a:t>（８％）</a:t>
            </a:r>
            <a:endParaRPr kumimoji="1" lang="en-US" altLang="ja-JP" sz="105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dirty="0">
                <a:latin typeface="メイリオ" panose="020B0604030504040204" pitchFamily="50" charset="-128"/>
                <a:ea typeface="メイリオ" panose="020B0604030504040204" pitchFamily="50" charset="-128"/>
              </a:rPr>
              <a:t>介助の周辺動作のときも焦らせない</a:t>
            </a:r>
            <a:endParaRPr kumimoji="1" lang="en-US" altLang="ja-JP" sz="1000" dirty="0">
              <a:latin typeface="メイリオ" panose="020B0604030504040204" pitchFamily="50" charset="-128"/>
              <a:ea typeface="メイリオ" panose="020B0604030504040204" pitchFamily="50" charset="-128"/>
            </a:endParaRPr>
          </a:p>
          <a:p>
            <a:pPr marL="85725">
              <a:lnSpc>
                <a:spcPct val="110000"/>
              </a:lnSpc>
            </a:pPr>
            <a:r>
              <a:rPr kumimoji="1" lang="ja-JP" altLang="en-US" sz="1000" dirty="0">
                <a:latin typeface="メイリオ" panose="020B0604030504040204" pitchFamily="50" charset="-128"/>
                <a:ea typeface="メイリオ" panose="020B0604030504040204" pitchFamily="50" charset="-128"/>
              </a:rPr>
              <a:t>介助のあとは“一呼吸置いて”から別の作業へ</a:t>
            </a:r>
            <a:endParaRPr kumimoji="1" lang="en-US" altLang="ja-JP" sz="1000"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660641" y="2597488"/>
            <a:ext cx="3424115" cy="660556"/>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通路の段差につまずいて転倒</a:t>
            </a:r>
            <a:r>
              <a:rPr kumimoji="1" lang="ja-JP" altLang="en-US" sz="1050" b="1" dirty="0">
                <a:solidFill>
                  <a:srgbClr val="FF0000"/>
                </a:solidFill>
                <a:latin typeface="メイリオ" panose="020B0604030504040204" pitchFamily="50" charset="-128"/>
                <a:ea typeface="メイリオ" panose="020B0604030504040204" pitchFamily="50" charset="-128"/>
              </a:rPr>
              <a:t>（</a:t>
            </a:r>
            <a:r>
              <a:rPr kumimoji="1" lang="en-US" altLang="ja-JP" sz="1050" b="1" dirty="0">
                <a:solidFill>
                  <a:srgbClr val="FF0000"/>
                </a:solidFill>
                <a:latin typeface="メイリオ" panose="020B0604030504040204" pitchFamily="50" charset="-128"/>
                <a:ea typeface="メイリオ" panose="020B0604030504040204" pitchFamily="50" charset="-128"/>
              </a:rPr>
              <a:t>15</a:t>
            </a:r>
            <a:r>
              <a:rPr kumimoji="1" lang="ja-JP" altLang="en-US" sz="1050" b="1" dirty="0">
                <a:solidFill>
                  <a:srgbClr val="FF0000"/>
                </a:solidFill>
                <a:latin typeface="メイリオ" panose="020B0604030504040204" pitchFamily="50" charset="-128"/>
                <a:ea typeface="メイリオ" panose="020B0604030504040204" pitchFamily="50" charset="-128"/>
              </a:rPr>
              <a:t>％）</a:t>
            </a:r>
            <a:endParaRPr kumimoji="1" lang="en-US" altLang="ja-JP" sz="1300" b="1" dirty="0">
              <a:solidFill>
                <a:srgbClr val="FF0000"/>
              </a:solidFill>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b="1" dirty="0">
                <a:latin typeface="メイリオ" panose="020B0604030504040204" pitchFamily="50" charset="-128"/>
                <a:ea typeface="メイリオ" panose="020B0604030504040204" pitchFamily="50" charset="-128"/>
              </a:rPr>
              <a:t>事業場内の通路の段差の解消</a:t>
            </a:r>
            <a:r>
              <a:rPr kumimoji="1" lang="ja-JP" altLang="en-US" sz="1000" dirty="0">
                <a:latin typeface="メイリオ" panose="020B0604030504040204" pitchFamily="50" charset="-128"/>
                <a:ea typeface="メイリオ" panose="020B0604030504040204" pitchFamily="50" charset="-128"/>
              </a:rPr>
              <a:t>（★）</a:t>
            </a:r>
            <a:r>
              <a:rPr kumimoji="1" lang="ja-JP" altLang="en-US" sz="1000" b="1" dirty="0">
                <a:latin typeface="メイリオ" panose="020B0604030504040204" pitchFamily="50" charset="-128"/>
                <a:ea typeface="メイリオ" panose="020B0604030504040204" pitchFamily="50" charset="-128"/>
              </a:rPr>
              <a:t>、「見える化」</a:t>
            </a:r>
            <a:endParaRPr kumimoji="1" lang="en-US" altLang="ja-JP" sz="1000" b="1"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dirty="0">
                <a:latin typeface="メイリオ" panose="020B0604030504040204" pitchFamily="50" charset="-128"/>
                <a:ea typeface="メイリオ" panose="020B0604030504040204" pitchFamily="50" charset="-128"/>
              </a:rPr>
              <a:t>送迎先・訪問先での段差等による転倒防止の注意喚起</a:t>
            </a:r>
            <a:endParaRPr kumimoji="1" lang="en-US" altLang="ja-JP" sz="1000" dirty="0">
              <a:latin typeface="メイリオ" panose="020B0604030504040204" pitchFamily="50" charset="-128"/>
              <a:ea typeface="メイリオ" panose="020B0604030504040204" pitchFamily="50" charset="-128"/>
            </a:endParaRPr>
          </a:p>
        </p:txBody>
      </p:sp>
      <p:sp>
        <p:nvSpPr>
          <p:cNvPr id="44" name="テキスト ボックス 43"/>
          <p:cNvSpPr txBox="1"/>
          <p:nvPr/>
        </p:nvSpPr>
        <p:spPr>
          <a:xfrm>
            <a:off x="660641" y="4661001"/>
            <a:ext cx="4911702" cy="660556"/>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作業場や通路以外の障害物（車止めなど）につまずいて転倒</a:t>
            </a:r>
            <a:r>
              <a:rPr kumimoji="1" lang="ja-JP" altLang="en-US" sz="1050" dirty="0">
                <a:latin typeface="メイリオ" panose="020B0604030504040204" pitchFamily="50" charset="-128"/>
                <a:ea typeface="メイリオ" panose="020B0604030504040204" pitchFamily="50" charset="-128"/>
              </a:rPr>
              <a:t>（７％）</a:t>
            </a:r>
            <a:endParaRPr kumimoji="1" lang="en-US" altLang="ja-JP" sz="105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dirty="0">
                <a:latin typeface="メイリオ" panose="020B0604030504040204" pitchFamily="50" charset="-128"/>
                <a:ea typeface="メイリオ" panose="020B0604030504040204" pitchFamily="50" charset="-128"/>
              </a:rPr>
              <a:t>適切な通路の設定</a:t>
            </a:r>
            <a:endParaRPr kumimoji="1" lang="en-US" altLang="ja-JP" sz="100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dirty="0">
                <a:latin typeface="メイリオ" panose="020B0604030504040204" pitchFamily="50" charset="-128"/>
                <a:ea typeface="メイリオ" panose="020B0604030504040204" pitchFamily="50" charset="-128"/>
              </a:rPr>
              <a:t>敷地内駐車場の車止めの「見える化」</a:t>
            </a:r>
            <a:endParaRPr kumimoji="1" lang="en-US" altLang="ja-JP" sz="1000" dirty="0">
              <a:latin typeface="メイリオ" panose="020B0604030504040204" pitchFamily="50" charset="-128"/>
              <a:ea typeface="メイリオ" panose="020B0604030504040204" pitchFamily="50" charset="-128"/>
            </a:endParaRPr>
          </a:p>
        </p:txBody>
      </p:sp>
      <p:sp>
        <p:nvSpPr>
          <p:cNvPr id="45" name="テキスト ボックス 44"/>
          <p:cNvSpPr txBox="1"/>
          <p:nvPr/>
        </p:nvSpPr>
        <p:spPr>
          <a:xfrm>
            <a:off x="660641" y="3369378"/>
            <a:ext cx="3404879" cy="491279"/>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設備、家具などに足を引っかけて転倒</a:t>
            </a:r>
            <a:r>
              <a:rPr kumimoji="1" lang="ja-JP" altLang="en-US" sz="1050" b="1" dirty="0">
                <a:solidFill>
                  <a:srgbClr val="FF0000"/>
                </a:solidFill>
                <a:latin typeface="メイリオ" panose="020B0604030504040204" pitchFamily="50" charset="-128"/>
                <a:ea typeface="メイリオ" panose="020B0604030504040204" pitchFamily="50" charset="-128"/>
              </a:rPr>
              <a:t>（</a:t>
            </a:r>
            <a:r>
              <a:rPr kumimoji="1" lang="en-US" altLang="ja-JP" sz="1050" b="1" dirty="0">
                <a:solidFill>
                  <a:srgbClr val="FF0000"/>
                </a:solidFill>
                <a:latin typeface="メイリオ" panose="020B0604030504040204" pitchFamily="50" charset="-128"/>
                <a:ea typeface="メイリオ" panose="020B0604030504040204" pitchFamily="50" charset="-128"/>
              </a:rPr>
              <a:t>12</a:t>
            </a:r>
            <a:r>
              <a:rPr kumimoji="1" lang="ja-JP" altLang="en-US" sz="1050" b="1" dirty="0">
                <a:solidFill>
                  <a:srgbClr val="FF0000"/>
                </a:solidFill>
                <a:latin typeface="メイリオ" panose="020B0604030504040204" pitchFamily="50" charset="-128"/>
                <a:ea typeface="メイリオ" panose="020B0604030504040204" pitchFamily="50" charset="-128"/>
              </a:rPr>
              <a:t>％）</a:t>
            </a:r>
            <a:endParaRPr kumimoji="1" lang="en-US" altLang="ja-JP" sz="1050" b="1" dirty="0">
              <a:solidFill>
                <a:srgbClr val="FF0000"/>
              </a:solidFill>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b="1" dirty="0">
                <a:latin typeface="メイリオ" panose="020B0604030504040204" pitchFamily="50" charset="-128"/>
                <a:ea typeface="メイリオ" panose="020B0604030504040204" pitchFamily="50" charset="-128"/>
              </a:rPr>
              <a:t>設備、家具等の角の「見える化」</a:t>
            </a:r>
            <a:endParaRPr kumimoji="1" lang="en-US" altLang="ja-JP" sz="1000" b="1" dirty="0">
              <a:latin typeface="メイリオ" panose="020B0604030504040204" pitchFamily="50" charset="-128"/>
              <a:ea typeface="メイリオ" panose="020B0604030504040204" pitchFamily="50" charset="-128"/>
            </a:endParaRPr>
          </a:p>
        </p:txBody>
      </p:sp>
      <p:sp>
        <p:nvSpPr>
          <p:cNvPr id="46" name="テキスト ボックス 45"/>
          <p:cNvSpPr txBox="1"/>
          <p:nvPr/>
        </p:nvSpPr>
        <p:spPr>
          <a:xfrm>
            <a:off x="660641" y="1920637"/>
            <a:ext cx="4578277" cy="660556"/>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何もないところでつまずいて転倒、足がもつれて転倒</a:t>
            </a:r>
            <a:r>
              <a:rPr kumimoji="1" lang="ja-JP" altLang="en-US" sz="1050" b="1" dirty="0">
                <a:solidFill>
                  <a:srgbClr val="FF0000"/>
                </a:solidFill>
                <a:latin typeface="メイリオ" panose="020B0604030504040204" pitchFamily="50" charset="-128"/>
                <a:ea typeface="メイリオ" panose="020B0604030504040204" pitchFamily="50" charset="-128"/>
              </a:rPr>
              <a:t>（</a:t>
            </a:r>
            <a:r>
              <a:rPr kumimoji="1" lang="en-US" altLang="ja-JP" sz="1050" b="1" dirty="0">
                <a:solidFill>
                  <a:srgbClr val="FF0000"/>
                </a:solidFill>
                <a:latin typeface="メイリオ" panose="020B0604030504040204" pitchFamily="50" charset="-128"/>
                <a:ea typeface="メイリオ" panose="020B0604030504040204" pitchFamily="50" charset="-128"/>
              </a:rPr>
              <a:t>33</a:t>
            </a:r>
            <a:r>
              <a:rPr kumimoji="1" lang="ja-JP" altLang="en-US" sz="1050" b="1" dirty="0">
                <a:solidFill>
                  <a:srgbClr val="FF0000"/>
                </a:solidFill>
                <a:latin typeface="メイリオ" panose="020B0604030504040204" pitchFamily="50" charset="-128"/>
                <a:ea typeface="メイリオ" panose="020B0604030504040204" pitchFamily="50" charset="-128"/>
              </a:rPr>
              <a:t>％）</a:t>
            </a:r>
            <a:endParaRPr kumimoji="1" lang="en-US" altLang="ja-JP" sz="1050" b="1" dirty="0">
              <a:solidFill>
                <a:srgbClr val="FF0000"/>
              </a:solidFill>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b="1" dirty="0">
                <a:solidFill>
                  <a:srgbClr val="FF0000"/>
                </a:solidFill>
                <a:latin typeface="メイリオ" panose="020B0604030504040204" pitchFamily="50" charset="-128"/>
                <a:ea typeface="メイリオ" panose="020B0604030504040204" pitchFamily="50" charset="-128"/>
              </a:rPr>
              <a:t>転倒や怪我をしにくい身体づくり</a:t>
            </a:r>
            <a:r>
              <a:rPr kumimoji="1" lang="ja-JP" altLang="en-US" sz="1000" b="1" dirty="0">
                <a:latin typeface="メイリオ" panose="020B0604030504040204" pitchFamily="50" charset="-128"/>
                <a:ea typeface="メイリオ" panose="020B0604030504040204" pitchFamily="50" charset="-128"/>
              </a:rPr>
              <a:t>のための運動プログラム等の導入</a:t>
            </a:r>
            <a:r>
              <a:rPr kumimoji="1" lang="ja-JP" altLang="en-US" sz="1000" dirty="0">
                <a:latin typeface="メイリオ" panose="020B0604030504040204" pitchFamily="50" charset="-128"/>
                <a:ea typeface="メイリオ" panose="020B0604030504040204" pitchFamily="50" charset="-128"/>
              </a:rPr>
              <a:t>（★）</a:t>
            </a:r>
            <a:endParaRPr kumimoji="1" lang="en-US" altLang="ja-JP" sz="100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b="1" dirty="0">
                <a:solidFill>
                  <a:srgbClr val="FF0000"/>
                </a:solidFill>
                <a:latin typeface="メイリオ" panose="020B0604030504040204" pitchFamily="50" charset="-128"/>
                <a:ea typeface="メイリオ" panose="020B0604030504040204" pitchFamily="50" charset="-128"/>
              </a:rPr>
              <a:t>走らせない、急がせない仕組みづくり</a:t>
            </a:r>
            <a:endParaRPr kumimoji="1" lang="en-US" altLang="ja-JP" sz="1000" b="1" dirty="0">
              <a:solidFill>
                <a:srgbClr val="FF0000"/>
              </a:solidFill>
              <a:latin typeface="メイリオ" panose="020B0604030504040204" pitchFamily="50" charset="-128"/>
              <a:ea typeface="メイリオ" panose="020B0604030504040204" pitchFamily="50" charset="-128"/>
            </a:endParaRPr>
          </a:p>
        </p:txBody>
      </p:sp>
      <p:sp>
        <p:nvSpPr>
          <p:cNvPr id="64" name="テキスト ボックス 63"/>
          <p:cNvSpPr txBox="1"/>
          <p:nvPr/>
        </p:nvSpPr>
        <p:spPr>
          <a:xfrm>
            <a:off x="9094336" y="4276426"/>
            <a:ext cx="1026023" cy="28045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108000" tIns="72000" rIns="108000" rtlCol="0">
            <a:spAutoFit/>
          </a:bodyPr>
          <a:lstStyle/>
          <a:p>
            <a:pPr algn="ctr"/>
            <a:r>
              <a:rPr kumimoji="1" lang="ja-JP" altLang="en-US" sz="1000" b="1" dirty="0">
                <a:latin typeface="メイリオ" panose="020B0604030504040204" pitchFamily="50" charset="-128"/>
                <a:ea typeface="メイリオ" panose="020B0604030504040204" pitchFamily="50" charset="-128"/>
              </a:rPr>
              <a:t>転倒時の類型</a:t>
            </a:r>
            <a:endParaRPr kumimoji="1" lang="en-US" altLang="ja-JP" sz="1000" b="1" dirty="0">
              <a:latin typeface="メイリオ" panose="020B0604030504040204" pitchFamily="50" charset="-128"/>
              <a:ea typeface="メイリオ" panose="020B0604030504040204" pitchFamily="50" charset="-128"/>
            </a:endParaRPr>
          </a:p>
        </p:txBody>
      </p:sp>
      <p:sp>
        <p:nvSpPr>
          <p:cNvPr id="73" name="テキスト ボックス 72"/>
          <p:cNvSpPr txBox="1"/>
          <p:nvPr/>
        </p:nvSpPr>
        <p:spPr>
          <a:xfrm>
            <a:off x="8831230" y="6789261"/>
            <a:ext cx="1555971" cy="288147"/>
          </a:xfrm>
          <a:prstGeom prst="rect">
            <a:avLst/>
          </a:prstGeom>
          <a:solidFill>
            <a:srgbClr val="66BAB7"/>
          </a:solidFill>
          <a:ln>
            <a:noFill/>
          </a:ln>
        </p:spPr>
        <p:style>
          <a:lnRef idx="2">
            <a:schemeClr val="dk1"/>
          </a:lnRef>
          <a:fillRef idx="1">
            <a:schemeClr val="lt1"/>
          </a:fillRef>
          <a:effectRef idx="0">
            <a:schemeClr val="dk1"/>
          </a:effectRef>
          <a:fontRef idx="minor">
            <a:schemeClr val="dk1"/>
          </a:fontRef>
        </p:style>
        <p:txBody>
          <a:bodyPr wrap="square" lIns="108000" tIns="72000" rIns="108000" rtlCol="0">
            <a:spAutoFit/>
          </a:bodyPr>
          <a:lstStyle/>
          <a:p>
            <a:pPr algn="ctr"/>
            <a:r>
              <a:rPr kumimoji="1" lang="ja-JP" altLang="en-US" sz="1100" b="1" spc="300" dirty="0">
                <a:solidFill>
                  <a:schemeClr val="bg1"/>
                </a:solidFill>
                <a:latin typeface="メイリオ" panose="020B0604030504040204" pitchFamily="50" charset="-128"/>
                <a:ea typeface="メイリオ" panose="020B0604030504040204" pitchFamily="50" charset="-128"/>
              </a:rPr>
              <a:t>主な原因と対策</a:t>
            </a:r>
            <a:endParaRPr kumimoji="1" lang="en-US" altLang="ja-JP" sz="1100" b="1" spc="300" dirty="0">
              <a:solidFill>
                <a:schemeClr val="bg1"/>
              </a:solidFill>
              <a:latin typeface="メイリオ" panose="020B0604030504040204" pitchFamily="50" charset="-128"/>
              <a:ea typeface="メイリオ" panose="020B0604030504040204" pitchFamily="50" charset="-128"/>
            </a:endParaRPr>
          </a:p>
        </p:txBody>
      </p:sp>
      <p:sp>
        <p:nvSpPr>
          <p:cNvPr id="90" name="テキスト ボックス 89"/>
          <p:cNvSpPr txBox="1"/>
          <p:nvPr/>
        </p:nvSpPr>
        <p:spPr>
          <a:xfrm>
            <a:off x="6513285" y="7594043"/>
            <a:ext cx="5150874" cy="169468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108000" tIns="72000" rIns="108000" rtlCol="0">
            <a:spAutoFit/>
          </a:bodyPr>
          <a:lstStyle/>
          <a:p>
            <a:pPr marL="171450" indent="-171450">
              <a:lnSpc>
                <a:spcPct val="110000"/>
              </a:lnSpc>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一般に加齢とともに身体機能が低下し、転倒しやすくなります</a:t>
            </a:r>
            <a:endParaRPr kumimoji="1" lang="en-US" altLang="ja-JP" sz="1200" b="1" dirty="0">
              <a:latin typeface="メイリオ" panose="020B0604030504040204" pitchFamily="50" charset="-128"/>
              <a:ea typeface="メイリオ" panose="020B0604030504040204" pitchFamily="50" charset="-128"/>
            </a:endParaRPr>
          </a:p>
          <a:p>
            <a:pPr marL="182563">
              <a:lnSpc>
                <a:spcPct val="110000"/>
              </a:lnSpc>
            </a:pPr>
            <a:r>
              <a:rPr kumimoji="1" lang="ja-JP" altLang="en-US" sz="1100" dirty="0">
                <a:latin typeface="メイリオ" panose="020B0604030504040204" pitchFamily="50" charset="-128"/>
                <a:ea typeface="メイリオ" panose="020B0604030504040204" pitchFamily="50" charset="-128"/>
              </a:rPr>
              <a:t>→「転びの予防 体力チェック」「ロコチェック」をご覧ください</a:t>
            </a:r>
            <a:endParaRPr kumimoji="1" lang="en-US" altLang="ja-JP" sz="1100" dirty="0">
              <a:latin typeface="メイリオ" panose="020B0604030504040204" pitchFamily="50" charset="-128"/>
              <a:ea typeface="メイリオ" panose="020B0604030504040204" pitchFamily="50" charset="-128"/>
            </a:endParaRPr>
          </a:p>
          <a:p>
            <a:pPr marL="171450" indent="-171450">
              <a:lnSpc>
                <a:spcPct val="110000"/>
              </a:lnSpc>
              <a:spcBef>
                <a:spcPts val="600"/>
              </a:spcBef>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特に</a:t>
            </a:r>
            <a:r>
              <a:rPr kumimoji="1" lang="ja-JP" altLang="en-US" sz="1200" b="1" dirty="0">
                <a:solidFill>
                  <a:srgbClr val="FF0000"/>
                </a:solidFill>
                <a:latin typeface="メイリオ" panose="020B0604030504040204" pitchFamily="50" charset="-128"/>
                <a:ea typeface="メイリオ" panose="020B0604030504040204" pitchFamily="50" charset="-128"/>
              </a:rPr>
              <a:t>女性は加齢とともに骨折のリスクも著しく増大</a:t>
            </a:r>
            <a:r>
              <a:rPr kumimoji="1" lang="ja-JP" altLang="en-US" sz="1200" b="1" dirty="0">
                <a:latin typeface="メイリオ" panose="020B0604030504040204" pitchFamily="50" charset="-128"/>
                <a:ea typeface="メイリオ" panose="020B0604030504040204" pitchFamily="50" charset="-128"/>
              </a:rPr>
              <a:t>します</a:t>
            </a:r>
            <a:endParaRPr kumimoji="1" lang="en-US" altLang="ja-JP" sz="1200" b="1" dirty="0">
              <a:latin typeface="メイリオ" panose="020B0604030504040204" pitchFamily="50" charset="-128"/>
              <a:ea typeface="メイリオ" panose="020B0604030504040204" pitchFamily="50" charset="-128"/>
            </a:endParaRPr>
          </a:p>
          <a:p>
            <a:pPr marL="182563">
              <a:lnSpc>
                <a:spcPct val="110000"/>
              </a:lnSpc>
            </a:pPr>
            <a:r>
              <a:rPr kumimoji="1" lang="ja-JP" altLang="en-US" sz="1100" dirty="0">
                <a:latin typeface="メイリオ" panose="020B0604030504040204" pitchFamily="50" charset="-128"/>
                <a:ea typeface="メイリオ" panose="020B0604030504040204" pitchFamily="50" charset="-128"/>
              </a:rPr>
              <a:t>→対象者に市町村が実施する「骨粗鬆症検診」を受診させましょう</a:t>
            </a:r>
            <a:endParaRPr kumimoji="1" lang="en-US" altLang="ja-JP" sz="1100" dirty="0">
              <a:latin typeface="メイリオ" panose="020B0604030504040204" pitchFamily="50" charset="-128"/>
              <a:ea typeface="メイリオ" panose="020B0604030504040204" pitchFamily="50" charset="-128"/>
            </a:endParaRPr>
          </a:p>
          <a:p>
            <a:pPr marL="171450" indent="-171450">
              <a:lnSpc>
                <a:spcPct val="110000"/>
              </a:lnSpc>
              <a:spcBef>
                <a:spcPts val="600"/>
              </a:spcBef>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現役の方でも、たった一度の転倒で寝たきりになることも</a:t>
            </a:r>
            <a:endParaRPr kumimoji="1" lang="en-US" altLang="ja-JP" sz="1200" b="1" dirty="0">
              <a:latin typeface="メイリオ" panose="020B0604030504040204" pitchFamily="50" charset="-128"/>
              <a:ea typeface="メイリオ" panose="020B0604030504040204" pitchFamily="50" charset="-128"/>
            </a:endParaRPr>
          </a:p>
          <a:p>
            <a:pPr marL="358775" indent="-176213">
              <a:lnSpc>
                <a:spcPct val="110000"/>
              </a:lnSpc>
            </a:pPr>
            <a:r>
              <a:rPr kumimoji="1" lang="ja-JP" altLang="en-US" sz="12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「たった一度の転倒で寝たきりになることも。転倒事故の起こりやすい箇所は？」（内閣府ウェブサイト）</a:t>
            </a:r>
            <a:endParaRPr kumimoji="1" lang="en-US" altLang="ja-JP" sz="1200" dirty="0">
              <a:latin typeface="メイリオ" panose="020B0604030504040204" pitchFamily="50" charset="-128"/>
              <a:ea typeface="メイリオ" panose="020B0604030504040204" pitchFamily="50" charset="-128"/>
            </a:endParaRPr>
          </a:p>
        </p:txBody>
      </p:sp>
      <p:sp>
        <p:nvSpPr>
          <p:cNvPr id="102" name="テキスト ボックス 101"/>
          <p:cNvSpPr txBox="1"/>
          <p:nvPr/>
        </p:nvSpPr>
        <p:spPr>
          <a:xfrm>
            <a:off x="5720560" y="2348711"/>
            <a:ext cx="697627" cy="323165"/>
          </a:xfrm>
          <a:prstGeom prst="rect">
            <a:avLst/>
          </a:prstGeom>
          <a:noFill/>
        </p:spPr>
        <p:txBody>
          <a:bodyPr wrap="square" rtlCol="0">
            <a:spAutoFit/>
          </a:bodyPr>
          <a:lstStyle/>
          <a:p>
            <a:pPr algn="ctr"/>
            <a:r>
              <a:rPr kumimoji="1" lang="ja-JP" altLang="en-US" sz="500" dirty="0">
                <a:latin typeface="メイリオ" panose="020B0604030504040204" pitchFamily="50" charset="-128"/>
                <a:ea typeface="メイリオ" panose="020B0604030504040204" pitchFamily="50" charset="-128"/>
              </a:rPr>
              <a:t>中央労働災害</a:t>
            </a:r>
            <a:endParaRPr kumimoji="1" lang="en-US" altLang="ja-JP" sz="500" dirty="0">
              <a:latin typeface="メイリオ" panose="020B0604030504040204" pitchFamily="50" charset="-128"/>
              <a:ea typeface="メイリオ" panose="020B0604030504040204" pitchFamily="50" charset="-128"/>
            </a:endParaRPr>
          </a:p>
          <a:p>
            <a:pPr algn="ctr"/>
            <a:r>
              <a:rPr kumimoji="1" lang="ja-JP" altLang="en-US" sz="500" dirty="0">
                <a:latin typeface="メイリオ" panose="020B0604030504040204" pitchFamily="50" charset="-128"/>
                <a:ea typeface="メイリオ" panose="020B0604030504040204" pitchFamily="50" charset="-128"/>
              </a:rPr>
              <a:t>防止協会</a:t>
            </a:r>
            <a:endParaRPr kumimoji="1" lang="en-US" altLang="ja-JP" sz="500" dirty="0">
              <a:latin typeface="メイリオ" panose="020B0604030504040204" pitchFamily="50" charset="-128"/>
              <a:ea typeface="メイリオ" panose="020B0604030504040204" pitchFamily="50" charset="-128"/>
            </a:endParaRPr>
          </a:p>
          <a:p>
            <a:pPr algn="ctr"/>
            <a:r>
              <a:rPr kumimoji="1" lang="ja-JP" altLang="en-US" sz="500" dirty="0">
                <a:latin typeface="メイリオ" panose="020B0604030504040204" pitchFamily="50" charset="-128"/>
                <a:ea typeface="メイリオ" panose="020B0604030504040204" pitchFamily="50" charset="-128"/>
              </a:rPr>
              <a:t>転倒予防セミナー</a:t>
            </a:r>
            <a:endParaRPr kumimoji="1" lang="en-US" altLang="ja-JP" sz="300" dirty="0">
              <a:latin typeface="メイリオ" panose="020B0604030504040204" pitchFamily="50" charset="-128"/>
              <a:ea typeface="メイリオ" panose="020B0604030504040204" pitchFamily="50" charset="-128"/>
            </a:endParaRPr>
          </a:p>
        </p:txBody>
      </p:sp>
      <p:sp>
        <p:nvSpPr>
          <p:cNvPr id="121" name="正方形/長方形 120"/>
          <p:cNvSpPr/>
          <p:nvPr/>
        </p:nvSpPr>
        <p:spPr>
          <a:xfrm>
            <a:off x="9685821" y="2055989"/>
            <a:ext cx="3024000" cy="839067"/>
          </a:xfrm>
          <a:prstGeom prst="rect">
            <a:avLst/>
          </a:prstGeom>
          <a:solidFill>
            <a:srgbClr val="C9E7E7"/>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spAutoFit/>
          </a:bodyPr>
          <a:lstStyle/>
          <a:p>
            <a:pPr>
              <a:lnSpc>
                <a:spcPct val="110000"/>
              </a:lnSpc>
              <a:spcAft>
                <a:spcPts val="600"/>
              </a:spcAft>
            </a:pPr>
            <a:r>
              <a:rPr kumimoji="1" lang="ja-JP" altLang="en-US" sz="1200" b="1" dirty="0">
                <a:solidFill>
                  <a:schemeClr val="tx1"/>
                </a:solidFill>
                <a:latin typeface="メイリオ" panose="020B0604030504040204" pitchFamily="50" charset="-128"/>
                <a:ea typeface="メイリオ" panose="020B0604030504040204" pitchFamily="50" charset="-128"/>
              </a:rPr>
              <a:t>社会福祉施設の転倒災害による平均休業日数</a:t>
            </a:r>
            <a:r>
              <a:rPr kumimoji="1" lang="ja-JP" altLang="en-US" sz="900" dirty="0">
                <a:solidFill>
                  <a:schemeClr val="tx1"/>
                </a:solidFill>
                <a:latin typeface="メイリオ" panose="020B0604030504040204" pitchFamily="50" charset="-128"/>
                <a:ea typeface="メイリオ" panose="020B0604030504040204" pitchFamily="50" charset="-128"/>
              </a:rPr>
              <a:t>（</a:t>
            </a:r>
            <a:r>
              <a:rPr kumimoji="1" lang="en-US" altLang="ja-JP" sz="900" dirty="0">
                <a:solidFill>
                  <a:schemeClr val="tx1"/>
                </a:solidFill>
                <a:latin typeface="メイリオ" panose="020B0604030504040204" pitchFamily="50" charset="-128"/>
                <a:ea typeface="メイリオ" panose="020B0604030504040204" pitchFamily="50" charset="-128"/>
              </a:rPr>
              <a:t>※</a:t>
            </a:r>
            <a:r>
              <a:rPr kumimoji="1" lang="ja-JP" altLang="en-US" sz="900" dirty="0">
                <a:solidFill>
                  <a:schemeClr val="tx1"/>
                </a:solidFill>
                <a:latin typeface="メイリオ" panose="020B0604030504040204" pitchFamily="50" charset="-128"/>
                <a:ea typeface="メイリオ" panose="020B0604030504040204" pitchFamily="50" charset="-128"/>
              </a:rPr>
              <a:t>労働者死傷病報告による休業見込日数）</a:t>
            </a:r>
            <a:endParaRPr kumimoji="1" lang="en-US" altLang="ja-JP" sz="1200" dirty="0">
              <a:solidFill>
                <a:schemeClr val="tx1"/>
              </a:solidFill>
              <a:latin typeface="メイリオ" panose="020B0604030504040204" pitchFamily="50" charset="-128"/>
              <a:ea typeface="メイリオ" panose="020B0604030504040204" pitchFamily="50" charset="-128"/>
            </a:endParaRPr>
          </a:p>
          <a:p>
            <a:pPr>
              <a:lnSpc>
                <a:spcPct val="110000"/>
              </a:lnSpc>
            </a:pPr>
            <a:r>
              <a:rPr kumimoji="1" lang="en-US" altLang="ja-JP" sz="1400" b="1" dirty="0">
                <a:solidFill>
                  <a:srgbClr val="FF0000"/>
                </a:solidFill>
                <a:latin typeface="メイリオ" panose="020B0604030504040204" pitchFamily="50" charset="-128"/>
                <a:ea typeface="メイリオ" panose="020B0604030504040204" pitchFamily="50" charset="-128"/>
              </a:rPr>
              <a:t>44</a:t>
            </a:r>
            <a:r>
              <a:rPr kumimoji="1" lang="ja-JP" altLang="en-US" sz="1400" b="1" dirty="0">
                <a:solidFill>
                  <a:srgbClr val="FF0000"/>
                </a:solidFill>
                <a:latin typeface="メイリオ" panose="020B0604030504040204" pitchFamily="50" charset="-128"/>
                <a:ea typeface="メイリオ" panose="020B0604030504040204" pitchFamily="50" charset="-128"/>
              </a:rPr>
              <a:t>日</a:t>
            </a:r>
            <a:endParaRPr kumimoji="1" lang="en-US" altLang="ja-JP" sz="1400" b="1" dirty="0">
              <a:solidFill>
                <a:srgbClr val="FF0000"/>
              </a:solidFill>
              <a:latin typeface="メイリオ" panose="020B0604030504040204" pitchFamily="50" charset="-128"/>
              <a:ea typeface="メイリオ" panose="020B0604030504040204" pitchFamily="50" charset="-128"/>
            </a:endParaRPr>
          </a:p>
        </p:txBody>
      </p:sp>
      <p:pic>
        <p:nvPicPr>
          <p:cNvPr id="139" name="図 138"/>
          <p:cNvPicPr>
            <a:picLocks noChangeAspect="1"/>
          </p:cNvPicPr>
          <p:nvPr/>
        </p:nvPicPr>
        <p:blipFill>
          <a:blip r:embed="rId4"/>
          <a:stretch>
            <a:fillRect/>
          </a:stretch>
        </p:blipFill>
        <p:spPr>
          <a:xfrm>
            <a:off x="12138941" y="7639940"/>
            <a:ext cx="480104" cy="468000"/>
          </a:xfrm>
          <a:prstGeom prst="rect">
            <a:avLst/>
          </a:prstGeom>
        </p:spPr>
      </p:pic>
      <p:pic>
        <p:nvPicPr>
          <p:cNvPr id="140" name="図 139"/>
          <p:cNvPicPr>
            <a:picLocks noChangeAspect="1"/>
          </p:cNvPicPr>
          <p:nvPr/>
        </p:nvPicPr>
        <p:blipFill>
          <a:blip r:embed="rId5"/>
          <a:stretch>
            <a:fillRect/>
          </a:stretch>
        </p:blipFill>
        <p:spPr>
          <a:xfrm>
            <a:off x="11486905" y="7639940"/>
            <a:ext cx="468000" cy="468000"/>
          </a:xfrm>
          <a:prstGeom prst="rect">
            <a:avLst/>
          </a:prstGeom>
        </p:spPr>
      </p:pic>
      <p:pic>
        <p:nvPicPr>
          <p:cNvPr id="141" name="図 140"/>
          <p:cNvPicPr>
            <a:picLocks noChangeAspect="1"/>
          </p:cNvPicPr>
          <p:nvPr/>
        </p:nvPicPr>
        <p:blipFill>
          <a:blip r:embed="rId6"/>
          <a:stretch>
            <a:fillRect/>
          </a:stretch>
        </p:blipFill>
        <p:spPr>
          <a:xfrm>
            <a:off x="12144272" y="8571459"/>
            <a:ext cx="471573" cy="468000"/>
          </a:xfrm>
          <a:prstGeom prst="rect">
            <a:avLst/>
          </a:prstGeom>
        </p:spPr>
      </p:pic>
      <p:pic>
        <p:nvPicPr>
          <p:cNvPr id="7" name="図 6">
            <a:extLst>
              <a:ext uri="{FF2B5EF4-FFF2-40B4-BE49-F238E27FC236}">
                <a16:creationId xmlns:a16="http://schemas.microsoft.com/office/drawing/2014/main" id="{FAC723A1-ADC0-499F-BEF9-847481F14AA4}"/>
              </a:ext>
            </a:extLst>
          </p:cNvPr>
          <p:cNvPicPr>
            <a:picLocks noChangeAspect="1"/>
          </p:cNvPicPr>
          <p:nvPr/>
        </p:nvPicPr>
        <p:blipFill>
          <a:blip r:embed="rId7"/>
          <a:stretch>
            <a:fillRect/>
          </a:stretch>
        </p:blipFill>
        <p:spPr>
          <a:xfrm>
            <a:off x="4560149" y="3299681"/>
            <a:ext cx="1231266" cy="645205"/>
          </a:xfrm>
          <a:prstGeom prst="rect">
            <a:avLst/>
          </a:prstGeom>
        </p:spPr>
      </p:pic>
      <p:pic>
        <p:nvPicPr>
          <p:cNvPr id="1026" name="Picture 2">
            <a:extLst>
              <a:ext uri="{FF2B5EF4-FFF2-40B4-BE49-F238E27FC236}">
                <a16:creationId xmlns:a16="http://schemas.microsoft.com/office/drawing/2014/main" id="{CBD52C04-05D1-4529-8CBD-B45EEA582E4C}"/>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8415" r="32369"/>
          <a:stretch/>
        </p:blipFill>
        <p:spPr bwMode="auto">
          <a:xfrm rot="5400000">
            <a:off x="5607220" y="4773457"/>
            <a:ext cx="422926" cy="644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図 2">
            <a:extLst>
              <a:ext uri="{FF2B5EF4-FFF2-40B4-BE49-F238E27FC236}">
                <a16:creationId xmlns:a16="http://schemas.microsoft.com/office/drawing/2014/main" id="{DDC1F709-1829-4AF0-A83E-5D74C158CCE6}"/>
              </a:ext>
            </a:extLst>
          </p:cNvPr>
          <p:cNvPicPr>
            <a:picLocks noChangeAspect="1"/>
          </p:cNvPicPr>
          <p:nvPr/>
        </p:nvPicPr>
        <p:blipFill rotWithShape="1">
          <a:blip r:embed="rId9"/>
          <a:srcRect t="8223" b="12083"/>
          <a:stretch/>
        </p:blipFill>
        <p:spPr>
          <a:xfrm>
            <a:off x="5610170" y="8075552"/>
            <a:ext cx="479937" cy="547869"/>
          </a:xfrm>
          <a:prstGeom prst="rect">
            <a:avLst/>
          </a:prstGeom>
        </p:spPr>
      </p:pic>
      <p:pic>
        <p:nvPicPr>
          <p:cNvPr id="8" name="図 7">
            <a:extLst>
              <a:ext uri="{FF2B5EF4-FFF2-40B4-BE49-F238E27FC236}">
                <a16:creationId xmlns:a16="http://schemas.microsoft.com/office/drawing/2014/main" id="{D5109C8D-4B3C-4FF5-8D59-1FEDE11B22EA}"/>
              </a:ext>
            </a:extLst>
          </p:cNvPr>
          <p:cNvPicPr>
            <a:picLocks noChangeAspect="1"/>
          </p:cNvPicPr>
          <p:nvPr/>
        </p:nvPicPr>
        <p:blipFill>
          <a:blip r:embed="rId10"/>
          <a:stretch>
            <a:fillRect/>
          </a:stretch>
        </p:blipFill>
        <p:spPr>
          <a:xfrm>
            <a:off x="5499783" y="6474690"/>
            <a:ext cx="681262" cy="588238"/>
          </a:xfrm>
          <a:prstGeom prst="rect">
            <a:avLst/>
          </a:prstGeom>
        </p:spPr>
      </p:pic>
      <p:pic>
        <p:nvPicPr>
          <p:cNvPr id="74" name="図 73">
            <a:extLst>
              <a:ext uri="{FF2B5EF4-FFF2-40B4-BE49-F238E27FC236}">
                <a16:creationId xmlns:a16="http://schemas.microsoft.com/office/drawing/2014/main" id="{CB6F9CB0-2AFF-438C-AE3E-9EF709D650D7}"/>
              </a:ext>
            </a:extLst>
          </p:cNvPr>
          <p:cNvPicPr>
            <a:picLocks noChangeAspect="1"/>
          </p:cNvPicPr>
          <p:nvPr/>
        </p:nvPicPr>
        <p:blipFill>
          <a:blip r:embed="rId11"/>
          <a:stretch>
            <a:fillRect/>
          </a:stretch>
        </p:blipFill>
        <p:spPr>
          <a:xfrm>
            <a:off x="5240973" y="1908278"/>
            <a:ext cx="444311" cy="439508"/>
          </a:xfrm>
          <a:prstGeom prst="rect">
            <a:avLst/>
          </a:prstGeom>
        </p:spPr>
      </p:pic>
      <p:sp>
        <p:nvSpPr>
          <p:cNvPr id="76" name="テキスト ボックス 75">
            <a:extLst>
              <a:ext uri="{FF2B5EF4-FFF2-40B4-BE49-F238E27FC236}">
                <a16:creationId xmlns:a16="http://schemas.microsoft.com/office/drawing/2014/main" id="{DEFF40A7-6BDD-4DE4-A232-BDE3A9B15348}"/>
              </a:ext>
            </a:extLst>
          </p:cNvPr>
          <p:cNvSpPr txBox="1"/>
          <p:nvPr/>
        </p:nvSpPr>
        <p:spPr>
          <a:xfrm>
            <a:off x="5164435" y="2377107"/>
            <a:ext cx="569387" cy="246221"/>
          </a:xfrm>
          <a:prstGeom prst="rect">
            <a:avLst/>
          </a:prstGeom>
          <a:noFill/>
        </p:spPr>
        <p:txBody>
          <a:bodyPr wrap="square" rtlCol="0">
            <a:spAutoFit/>
          </a:bodyPr>
          <a:lstStyle/>
          <a:p>
            <a:pPr algn="ctr"/>
            <a:r>
              <a:rPr kumimoji="1" lang="ja-JP" altLang="en-US" sz="500" dirty="0">
                <a:latin typeface="メイリオ" panose="020B0604030504040204" pitchFamily="50" charset="-128"/>
                <a:ea typeface="メイリオ" panose="020B0604030504040204" pitchFamily="50" charset="-128"/>
              </a:rPr>
              <a:t>職場３分</a:t>
            </a:r>
            <a:endParaRPr kumimoji="1" lang="en-US" altLang="ja-JP" sz="500" dirty="0">
              <a:latin typeface="メイリオ" panose="020B0604030504040204" pitchFamily="50" charset="-128"/>
              <a:ea typeface="メイリオ" panose="020B0604030504040204" pitchFamily="50" charset="-128"/>
            </a:endParaRPr>
          </a:p>
          <a:p>
            <a:pPr algn="ctr"/>
            <a:r>
              <a:rPr kumimoji="1" lang="ja-JP" altLang="en-US" sz="500" dirty="0">
                <a:latin typeface="メイリオ" panose="020B0604030504040204" pitchFamily="50" charset="-128"/>
                <a:ea typeface="メイリオ" panose="020B0604030504040204" pitchFamily="50" charset="-128"/>
              </a:rPr>
              <a:t>エクササイズ</a:t>
            </a:r>
            <a:endParaRPr kumimoji="1" lang="en-US" altLang="ja-JP" sz="300" dirty="0">
              <a:latin typeface="メイリオ" panose="020B0604030504040204" pitchFamily="50" charset="-128"/>
              <a:ea typeface="メイリオ" panose="020B0604030504040204" pitchFamily="50" charset="-128"/>
            </a:endParaRPr>
          </a:p>
        </p:txBody>
      </p:sp>
      <p:sp>
        <p:nvSpPr>
          <p:cNvPr id="66" name="テキスト ボックス 65">
            <a:extLst>
              <a:ext uri="{FF2B5EF4-FFF2-40B4-BE49-F238E27FC236}">
                <a16:creationId xmlns:a16="http://schemas.microsoft.com/office/drawing/2014/main" id="{1CA8F336-F421-4175-A06E-56DC2ECDC962}"/>
              </a:ext>
            </a:extLst>
          </p:cNvPr>
          <p:cNvSpPr txBox="1"/>
          <p:nvPr/>
        </p:nvSpPr>
        <p:spPr>
          <a:xfrm>
            <a:off x="660641" y="5320998"/>
            <a:ext cx="5471740" cy="677484"/>
          </a:xfrm>
          <a:prstGeom prst="rect">
            <a:avLst/>
          </a:prstGeom>
          <a:noFill/>
        </p:spPr>
        <p:txBody>
          <a:bodyPr wrap="square" lIns="108000" tIns="72000" rIns="108000" rtlCol="0">
            <a:spAutoFit/>
          </a:bodyPr>
          <a:lstStyle/>
          <a:p>
            <a:pPr>
              <a:lnSpc>
                <a:spcPct val="110000"/>
              </a:lnSpc>
            </a:pPr>
            <a:r>
              <a:rPr kumimoji="1" lang="ja-JP" altLang="en-US" sz="1200" b="1" dirty="0">
                <a:latin typeface="メイリオ" panose="020B0604030504040204" pitchFamily="50" charset="-128"/>
                <a:ea typeface="メイリオ" panose="020B0604030504040204" pitchFamily="50" charset="-128"/>
              </a:rPr>
              <a:t>コードなどにつまずいて転倒</a:t>
            </a:r>
            <a:r>
              <a:rPr kumimoji="1" lang="ja-JP" altLang="en-US" sz="1050" dirty="0">
                <a:latin typeface="メイリオ" panose="020B0604030504040204" pitchFamily="50" charset="-128"/>
                <a:ea typeface="メイリオ" panose="020B0604030504040204" pitchFamily="50" charset="-128"/>
              </a:rPr>
              <a:t>（５％）</a:t>
            </a:r>
            <a:r>
              <a:rPr kumimoji="1" lang="ja-JP" altLang="en-US" sz="1100" dirty="0">
                <a:latin typeface="メイリオ" panose="020B0604030504040204" pitchFamily="50" charset="-128"/>
                <a:ea typeface="メイリオ" panose="020B0604030504040204" pitchFamily="50" charset="-128"/>
              </a:rPr>
              <a:t>　</a:t>
            </a:r>
            <a:endParaRPr kumimoji="1" lang="en-US" altLang="ja-JP" sz="1300" dirty="0">
              <a:latin typeface="メイリオ" panose="020B0604030504040204" pitchFamily="50" charset="-128"/>
              <a:ea typeface="メイリオ" panose="020B0604030504040204" pitchFamily="50" charset="-128"/>
            </a:endParaRPr>
          </a:p>
          <a:p>
            <a:pPr marL="85725" indent="-85725">
              <a:lnSpc>
                <a:spcPct val="110000"/>
              </a:lnSpc>
              <a:buFont typeface="Wingdings" panose="05000000000000000000" pitchFamily="2" charset="2"/>
              <a:buChar char="Ø"/>
            </a:pPr>
            <a:r>
              <a:rPr kumimoji="1" lang="ja-JP" altLang="en-US" sz="1000" dirty="0">
                <a:latin typeface="メイリオ" panose="020B0604030504040204" pitchFamily="50" charset="-128"/>
                <a:ea typeface="メイリオ" panose="020B0604030504040204" pitchFamily="50" charset="-128"/>
              </a:rPr>
              <a:t>労働者や利用者の転倒原因とならないよう、電気コード等の引き回しのルールを設定し、　労働者に徹底させる</a:t>
            </a:r>
            <a:endParaRPr kumimoji="1" lang="en-US" altLang="ja-JP" sz="1000" dirty="0">
              <a:latin typeface="メイリオ" panose="020B0604030504040204" pitchFamily="50" charset="-128"/>
              <a:ea typeface="メイリオ" panose="020B0604030504040204" pitchFamily="50" charset="-128"/>
            </a:endParaRPr>
          </a:p>
        </p:txBody>
      </p:sp>
      <p:pic>
        <p:nvPicPr>
          <p:cNvPr id="11" name="図 10">
            <a:extLst>
              <a:ext uri="{FF2B5EF4-FFF2-40B4-BE49-F238E27FC236}">
                <a16:creationId xmlns:a16="http://schemas.microsoft.com/office/drawing/2014/main" id="{BE187658-D95D-4A71-AE7C-95EAA17B6D4F}"/>
              </a:ext>
            </a:extLst>
          </p:cNvPr>
          <p:cNvPicPr>
            <a:picLocks noChangeAspect="1"/>
          </p:cNvPicPr>
          <p:nvPr/>
        </p:nvPicPr>
        <p:blipFill>
          <a:blip r:embed="rId12"/>
          <a:stretch>
            <a:fillRect/>
          </a:stretch>
        </p:blipFill>
        <p:spPr>
          <a:xfrm>
            <a:off x="4560149" y="2727593"/>
            <a:ext cx="1233819" cy="468000"/>
          </a:xfrm>
          <a:prstGeom prst="rect">
            <a:avLst/>
          </a:prstGeom>
        </p:spPr>
      </p:pic>
      <p:sp>
        <p:nvSpPr>
          <p:cNvPr id="79" name="正方形/長方形 78">
            <a:extLst>
              <a:ext uri="{FF2B5EF4-FFF2-40B4-BE49-F238E27FC236}">
                <a16:creationId xmlns:a16="http://schemas.microsoft.com/office/drawing/2014/main" id="{7841D3A3-EBBB-43D5-B75A-44DA30FF5BFC}"/>
              </a:ext>
            </a:extLst>
          </p:cNvPr>
          <p:cNvSpPr/>
          <p:nvPr/>
        </p:nvSpPr>
        <p:spPr>
          <a:xfrm>
            <a:off x="9682712" y="600880"/>
            <a:ext cx="3024000" cy="1380754"/>
          </a:xfrm>
          <a:prstGeom prst="rect">
            <a:avLst/>
          </a:prstGeom>
          <a:solidFill>
            <a:srgbClr val="C9E7E7"/>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spAutoFit/>
          </a:bodyPr>
          <a:lstStyle/>
          <a:p>
            <a:pPr>
              <a:lnSpc>
                <a:spcPct val="110000"/>
              </a:lnSpc>
              <a:spcAft>
                <a:spcPts val="600"/>
              </a:spcAft>
            </a:pPr>
            <a:r>
              <a:rPr kumimoji="1" lang="ja-JP" altLang="en-US" sz="1200" b="1" spc="50" dirty="0">
                <a:solidFill>
                  <a:schemeClr val="tx1"/>
                </a:solidFill>
                <a:latin typeface="メイリオ" panose="020B0604030504040204" pitchFamily="50" charset="-128"/>
                <a:ea typeface="メイリオ" panose="020B0604030504040204" pitchFamily="50" charset="-128"/>
              </a:rPr>
              <a:t>社会福祉施設における転倒災害の態様</a:t>
            </a:r>
            <a:endParaRPr kumimoji="1" lang="en-US" altLang="ja-JP" sz="1200" spc="50" dirty="0">
              <a:solidFill>
                <a:schemeClr val="tx1"/>
              </a:solidFill>
              <a:latin typeface="メイリオ" panose="020B0604030504040204" pitchFamily="50" charset="-128"/>
              <a:ea typeface="メイリオ" panose="020B0604030504040204" pitchFamily="50" charset="-128"/>
            </a:endParaRPr>
          </a:p>
          <a:p>
            <a:pPr marL="171450" indent="-171450">
              <a:lnSpc>
                <a:spcPct val="110000"/>
              </a:lnSpc>
              <a:buFont typeface="Arial" panose="020B0604020202020204" pitchFamily="34" charset="0"/>
              <a:buChar char="•"/>
            </a:pPr>
            <a:r>
              <a:rPr kumimoji="1" lang="ja-JP" altLang="en-US" sz="1400" b="1" dirty="0">
                <a:solidFill>
                  <a:srgbClr val="FF0000"/>
                </a:solidFill>
                <a:latin typeface="メイリオ" panose="020B0604030504040204" pitchFamily="50" charset="-128"/>
                <a:ea typeface="メイリオ" panose="020B0604030504040204" pitchFamily="50" charset="-128"/>
              </a:rPr>
              <a:t>骨折（約</a:t>
            </a:r>
            <a:r>
              <a:rPr kumimoji="1" lang="en-US" altLang="ja-JP" sz="1400" b="1" dirty="0">
                <a:solidFill>
                  <a:srgbClr val="FF0000"/>
                </a:solidFill>
                <a:latin typeface="メイリオ" panose="020B0604030504040204" pitchFamily="50" charset="-128"/>
                <a:ea typeface="メイリオ" panose="020B0604030504040204" pitchFamily="50" charset="-128"/>
              </a:rPr>
              <a:t>70</a:t>
            </a:r>
            <a:r>
              <a:rPr kumimoji="1" lang="ja-JP" altLang="en-US" sz="1400" b="1" dirty="0">
                <a:solidFill>
                  <a:srgbClr val="FF0000"/>
                </a:solidFill>
                <a:latin typeface="メイリオ" panose="020B0604030504040204" pitchFamily="50" charset="-128"/>
                <a:ea typeface="メイリオ" panose="020B0604030504040204" pitchFamily="50" charset="-128"/>
              </a:rPr>
              <a:t>％）</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pPr marL="171450" indent="-171450">
              <a:lnSpc>
                <a:spcPct val="110000"/>
              </a:lnSpc>
              <a:buFont typeface="Arial" panose="020B0604020202020204" pitchFamily="34" charset="0"/>
              <a:buChar char="•"/>
            </a:pPr>
            <a:r>
              <a:rPr kumimoji="1" lang="ja-JP" altLang="en-US" sz="1100" dirty="0">
                <a:solidFill>
                  <a:schemeClr val="tx1"/>
                </a:solidFill>
                <a:latin typeface="メイリオ" panose="020B0604030504040204" pitchFamily="50" charset="-128"/>
                <a:ea typeface="メイリオ" panose="020B0604030504040204" pitchFamily="50" charset="-128"/>
              </a:rPr>
              <a:t>打撲</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marL="171450" indent="-171450">
              <a:lnSpc>
                <a:spcPct val="110000"/>
              </a:lnSpc>
              <a:buFont typeface="Arial" panose="020B0604020202020204" pitchFamily="34" charset="0"/>
              <a:buChar char="•"/>
            </a:pPr>
            <a:r>
              <a:rPr kumimoji="1" lang="ja-JP" altLang="en-US" sz="1100" dirty="0">
                <a:solidFill>
                  <a:schemeClr val="tx1"/>
                </a:solidFill>
                <a:latin typeface="メイリオ" panose="020B0604030504040204" pitchFamily="50" charset="-128"/>
                <a:ea typeface="メイリオ" panose="020B0604030504040204" pitchFamily="50" charset="-128"/>
              </a:rPr>
              <a:t>じん帯損傷</a:t>
            </a:r>
          </a:p>
          <a:p>
            <a:pPr marL="171450" indent="-171450">
              <a:lnSpc>
                <a:spcPct val="110000"/>
              </a:lnSpc>
              <a:buFont typeface="Arial" panose="020B0604020202020204" pitchFamily="34" charset="0"/>
              <a:buChar char="•"/>
            </a:pPr>
            <a:r>
              <a:rPr kumimoji="1" lang="ja-JP" altLang="en-US" sz="1100" dirty="0">
                <a:solidFill>
                  <a:schemeClr val="tx1"/>
                </a:solidFill>
                <a:latin typeface="メイリオ" panose="020B0604030504040204" pitchFamily="50" charset="-128"/>
                <a:ea typeface="メイリオ" panose="020B0604030504040204" pitchFamily="50" charset="-128"/>
              </a:rPr>
              <a:t>捻挫</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marL="171450" indent="-171450">
              <a:lnSpc>
                <a:spcPct val="110000"/>
              </a:lnSpc>
              <a:buFont typeface="Arial" panose="020B0604020202020204" pitchFamily="34" charset="0"/>
              <a:buChar char="•"/>
            </a:pPr>
            <a:r>
              <a:rPr kumimoji="1" lang="ja-JP" altLang="en-US" sz="1100" dirty="0">
                <a:solidFill>
                  <a:schemeClr val="tx1"/>
                </a:solidFill>
                <a:latin typeface="メイリオ" panose="020B0604030504040204" pitchFamily="50" charset="-128"/>
                <a:ea typeface="メイリオ" panose="020B0604030504040204" pitchFamily="50" charset="-128"/>
              </a:rPr>
              <a:t>外傷性くも膜下出血</a:t>
            </a:r>
            <a:endParaRPr kumimoji="1" lang="en-US" altLang="ja-JP" sz="1200" dirty="0">
              <a:solidFill>
                <a:schemeClr val="tx1"/>
              </a:solidFill>
              <a:latin typeface="メイリオ" panose="020B0604030504040204" pitchFamily="50" charset="-128"/>
              <a:ea typeface="メイリオ" panose="020B0604030504040204" pitchFamily="50" charset="-128"/>
            </a:endParaRPr>
          </a:p>
        </p:txBody>
      </p:sp>
      <p:graphicFrame>
        <p:nvGraphicFramePr>
          <p:cNvPr id="82" name="グラフ 81">
            <a:extLst>
              <a:ext uri="{FF2B5EF4-FFF2-40B4-BE49-F238E27FC236}">
                <a16:creationId xmlns:a16="http://schemas.microsoft.com/office/drawing/2014/main" id="{BC705A3A-9C97-47B1-81FD-0ACD3855EE56}"/>
              </a:ext>
            </a:extLst>
          </p:cNvPr>
          <p:cNvGraphicFramePr>
            <a:graphicFrameLocks/>
          </p:cNvGraphicFramePr>
          <p:nvPr>
            <p:extLst>
              <p:ext uri="{D42A27DB-BD31-4B8C-83A1-F6EECF244321}">
                <p14:modId xmlns:p14="http://schemas.microsoft.com/office/powerpoint/2010/main" val="4238460504"/>
              </p:ext>
            </p:extLst>
          </p:nvPr>
        </p:nvGraphicFramePr>
        <p:xfrm>
          <a:off x="6862481" y="4495918"/>
          <a:ext cx="5242353" cy="2131420"/>
        </p:xfrm>
        <a:graphic>
          <a:graphicData uri="http://schemas.openxmlformats.org/drawingml/2006/chart">
            <c:chart xmlns:c="http://schemas.openxmlformats.org/drawingml/2006/chart" r:id="rId13"/>
          </a:graphicData>
        </a:graphic>
      </p:graphicFrame>
      <p:sp>
        <p:nvSpPr>
          <p:cNvPr id="2" name="部分円 1">
            <a:extLst>
              <a:ext uri="{FF2B5EF4-FFF2-40B4-BE49-F238E27FC236}">
                <a16:creationId xmlns:a16="http://schemas.microsoft.com/office/drawing/2014/main" id="{064E629A-F207-447A-8BBA-75658620BC50}"/>
              </a:ext>
            </a:extLst>
          </p:cNvPr>
          <p:cNvSpPr/>
          <p:nvPr/>
        </p:nvSpPr>
        <p:spPr>
          <a:xfrm>
            <a:off x="7471998" y="2833760"/>
            <a:ext cx="1317750" cy="1343531"/>
          </a:xfrm>
          <a:prstGeom prst="pie">
            <a:avLst>
              <a:gd name="adj1" fmla="val 16159946"/>
              <a:gd name="adj2" fmla="val 12165333"/>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正方形/長方形 14">
            <a:extLst>
              <a:ext uri="{FF2B5EF4-FFF2-40B4-BE49-F238E27FC236}">
                <a16:creationId xmlns:a16="http://schemas.microsoft.com/office/drawing/2014/main" id="{6C2E12E9-BDED-43F5-8072-45F1BC5F5C20}"/>
              </a:ext>
            </a:extLst>
          </p:cNvPr>
          <p:cNvSpPr/>
          <p:nvPr/>
        </p:nvSpPr>
        <p:spPr>
          <a:xfrm>
            <a:off x="9702282" y="917202"/>
            <a:ext cx="1584000" cy="25200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a:extLst>
              <a:ext uri="{FF2B5EF4-FFF2-40B4-BE49-F238E27FC236}">
                <a16:creationId xmlns:a16="http://schemas.microsoft.com/office/drawing/2014/main" id="{8453F5D8-EDFF-4896-AA2E-C5C2375BACC7}"/>
              </a:ext>
            </a:extLst>
          </p:cNvPr>
          <p:cNvSpPr/>
          <p:nvPr/>
        </p:nvSpPr>
        <p:spPr>
          <a:xfrm>
            <a:off x="9701963" y="2585686"/>
            <a:ext cx="576000" cy="25200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部分円 61">
            <a:extLst>
              <a:ext uri="{FF2B5EF4-FFF2-40B4-BE49-F238E27FC236}">
                <a16:creationId xmlns:a16="http://schemas.microsoft.com/office/drawing/2014/main" id="{F55DDD26-8D89-4DDD-9D50-CFF29D8A10DE}"/>
              </a:ext>
            </a:extLst>
          </p:cNvPr>
          <p:cNvSpPr/>
          <p:nvPr/>
        </p:nvSpPr>
        <p:spPr>
          <a:xfrm>
            <a:off x="8970999" y="5254625"/>
            <a:ext cx="1300305" cy="1278410"/>
          </a:xfrm>
          <a:prstGeom prst="pie">
            <a:avLst>
              <a:gd name="adj1" fmla="val 16159946"/>
              <a:gd name="adj2" fmla="val 4241228"/>
            </a:avLst>
          </a:prstGeom>
          <a:no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3" name="部分円 62">
            <a:extLst>
              <a:ext uri="{FF2B5EF4-FFF2-40B4-BE49-F238E27FC236}">
                <a16:creationId xmlns:a16="http://schemas.microsoft.com/office/drawing/2014/main" id="{EEB81927-1404-469D-9823-2D6A6A84E6E1}"/>
              </a:ext>
            </a:extLst>
          </p:cNvPr>
          <p:cNvSpPr/>
          <p:nvPr/>
        </p:nvSpPr>
        <p:spPr>
          <a:xfrm>
            <a:off x="8948514" y="5286011"/>
            <a:ext cx="1278298" cy="1266021"/>
          </a:xfrm>
          <a:prstGeom prst="pie">
            <a:avLst>
              <a:gd name="adj1" fmla="val 4276757"/>
              <a:gd name="adj2" fmla="val 10996467"/>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3" name="テキスト ボックス 82">
            <a:extLst>
              <a:ext uri="{FF2B5EF4-FFF2-40B4-BE49-F238E27FC236}">
                <a16:creationId xmlns:a16="http://schemas.microsoft.com/office/drawing/2014/main" id="{2FD17D13-3454-4FCE-962C-D173D0480D31}"/>
              </a:ext>
            </a:extLst>
          </p:cNvPr>
          <p:cNvSpPr txBox="1"/>
          <p:nvPr/>
        </p:nvSpPr>
        <p:spPr>
          <a:xfrm>
            <a:off x="6563234" y="572070"/>
            <a:ext cx="2911154" cy="272758"/>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108000" tIns="72000" rIns="108000" rtlCol="0">
            <a:spAutoFit/>
          </a:bodyPr>
          <a:lstStyle/>
          <a:p>
            <a:pPr algn="ctr"/>
            <a:r>
              <a:rPr kumimoji="1" lang="ja-JP" altLang="en-US" sz="1000" b="1" dirty="0">
                <a:latin typeface="メイリオ" panose="020B0604030504040204" pitchFamily="50" charset="-128"/>
                <a:ea typeface="メイリオ" panose="020B0604030504040204" pitchFamily="50" charset="-128"/>
              </a:rPr>
              <a:t>社会福祉施設における転倒災害発生件数の推移</a:t>
            </a:r>
            <a:endParaRPr kumimoji="1" lang="en-US" altLang="ja-JP" sz="1000" b="1" dirty="0">
              <a:latin typeface="メイリオ" panose="020B0604030504040204" pitchFamily="50" charset="-128"/>
              <a:ea typeface="メイリオ" panose="020B0604030504040204" pitchFamily="50" charset="-128"/>
            </a:endParaRPr>
          </a:p>
        </p:txBody>
      </p:sp>
      <p:sp>
        <p:nvSpPr>
          <p:cNvPr id="86" name="テキスト ボックス 85">
            <a:extLst>
              <a:ext uri="{FF2B5EF4-FFF2-40B4-BE49-F238E27FC236}">
                <a16:creationId xmlns:a16="http://schemas.microsoft.com/office/drawing/2014/main" id="{25142477-4D45-4737-864B-B32EB548BF49}"/>
              </a:ext>
            </a:extLst>
          </p:cNvPr>
          <p:cNvSpPr txBox="1"/>
          <p:nvPr/>
        </p:nvSpPr>
        <p:spPr>
          <a:xfrm>
            <a:off x="6599784" y="2198344"/>
            <a:ext cx="2782914" cy="42664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108000" tIns="72000" rIns="108000" rtlCol="0">
            <a:spAutoFit/>
          </a:bodyPr>
          <a:lstStyle/>
          <a:p>
            <a:pPr algn="ctr"/>
            <a:r>
              <a:rPr kumimoji="1" lang="ja-JP" altLang="en-US" sz="1000" b="1" dirty="0">
                <a:latin typeface="メイリオ" panose="020B0604030504040204" pitchFamily="50" charset="-128"/>
                <a:ea typeface="メイリオ" panose="020B0604030504040204" pitchFamily="50" charset="-128"/>
              </a:rPr>
              <a:t>社会福祉施設における転倒災害被災者の</a:t>
            </a:r>
            <a:endParaRPr kumimoji="1" lang="en-US" altLang="ja-JP" sz="1000" b="1" dirty="0">
              <a:latin typeface="メイリオ" panose="020B0604030504040204" pitchFamily="50" charset="-128"/>
              <a:ea typeface="メイリオ" panose="020B0604030504040204" pitchFamily="50" charset="-128"/>
            </a:endParaRPr>
          </a:p>
          <a:p>
            <a:pPr algn="ctr"/>
            <a:r>
              <a:rPr kumimoji="1" lang="ja-JP" altLang="en-US" sz="1000" b="1" dirty="0">
                <a:latin typeface="メイリオ" panose="020B0604030504040204" pitchFamily="50" charset="-128"/>
                <a:ea typeface="メイリオ" panose="020B0604030504040204" pitchFamily="50" charset="-128"/>
              </a:rPr>
              <a:t>性別・年齢別内訳</a:t>
            </a:r>
            <a:endParaRPr kumimoji="1" lang="en-US" altLang="ja-JP" sz="1000" b="1" dirty="0">
              <a:latin typeface="メイリオ" panose="020B0604030504040204" pitchFamily="50" charset="-128"/>
              <a:ea typeface="メイリオ" panose="020B0604030504040204" pitchFamily="50" charset="-128"/>
            </a:endParaRPr>
          </a:p>
        </p:txBody>
      </p:sp>
      <p:graphicFrame>
        <p:nvGraphicFramePr>
          <p:cNvPr id="87" name="グラフ 86">
            <a:extLst>
              <a:ext uri="{FF2B5EF4-FFF2-40B4-BE49-F238E27FC236}">
                <a16:creationId xmlns:a16="http://schemas.microsoft.com/office/drawing/2014/main" id="{88587611-9740-446D-B222-AFA07B1A5A66}"/>
              </a:ext>
            </a:extLst>
          </p:cNvPr>
          <p:cNvGraphicFramePr>
            <a:graphicFrameLocks/>
          </p:cNvGraphicFramePr>
          <p:nvPr/>
        </p:nvGraphicFramePr>
        <p:xfrm>
          <a:off x="6562012" y="844828"/>
          <a:ext cx="2913598" cy="1440000"/>
        </p:xfrm>
        <a:graphic>
          <a:graphicData uri="http://schemas.openxmlformats.org/drawingml/2006/chart">
            <c:chart xmlns:c="http://schemas.openxmlformats.org/drawingml/2006/chart" r:id="rId14"/>
          </a:graphicData>
        </a:graphic>
      </p:graphicFrame>
      <p:sp>
        <p:nvSpPr>
          <p:cNvPr id="72" name="角丸四角形 29">
            <a:extLst>
              <a:ext uri="{FF2B5EF4-FFF2-40B4-BE49-F238E27FC236}">
                <a16:creationId xmlns:a16="http://schemas.microsoft.com/office/drawing/2014/main" id="{EC5465C9-3844-471C-A034-A5F0A2B50F1C}"/>
              </a:ext>
            </a:extLst>
          </p:cNvPr>
          <p:cNvSpPr/>
          <p:nvPr/>
        </p:nvSpPr>
        <p:spPr>
          <a:xfrm>
            <a:off x="226116" y="1999738"/>
            <a:ext cx="504000" cy="504000"/>
          </a:xfrm>
          <a:prstGeom prst="roundRect">
            <a:avLst/>
          </a:prstGeom>
          <a:ln>
            <a:solidFill>
              <a:schemeClr val="bg1">
                <a:lumMod val="50000"/>
              </a:schemeClr>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0" tIns="59084" rIns="0" bIns="59084" numCol="1" spcCol="0" rtlCol="0" fromWordArt="0" anchor="ctr" anchorCtr="0" forceAA="0" compatLnSpc="1">
            <a:prstTxWarp prst="textNoShape">
              <a:avLst/>
            </a:prstTxWarp>
            <a:noAutofit/>
          </a:bodyPr>
          <a:lstStyle/>
          <a:p>
            <a:pPr algn="ctr"/>
            <a:r>
              <a:rPr kumimoji="1" lang="ja-JP" altLang="en-US" sz="800" dirty="0">
                <a:latin typeface="メイリオ" panose="020B0604030504040204" pitchFamily="50" charset="-128"/>
                <a:ea typeface="メイリオ" panose="020B0604030504040204" pitchFamily="50" charset="-128"/>
              </a:rPr>
              <a:t>（なし）</a:t>
            </a:r>
            <a:endParaRPr kumimoji="1" lang="en-US" altLang="ja-JP" sz="800" dirty="0">
              <a:latin typeface="メイリオ" panose="020B0604030504040204" pitchFamily="50" charset="-128"/>
              <a:ea typeface="メイリオ" panose="020B0604030504040204" pitchFamily="50" charset="-128"/>
            </a:endParaRPr>
          </a:p>
        </p:txBody>
      </p:sp>
      <p:pic>
        <p:nvPicPr>
          <p:cNvPr id="89" name="図 88" descr="白い背景に黒い文字&#10;&#10;中程度の精度で自動的に生成された説明">
            <a:extLst>
              <a:ext uri="{FF2B5EF4-FFF2-40B4-BE49-F238E27FC236}">
                <a16:creationId xmlns:a16="http://schemas.microsoft.com/office/drawing/2014/main" id="{A77CE3FE-740C-4D09-BD39-114CF65CE85B}"/>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l="36167" t="37185" r="36537" b="36960"/>
          <a:stretch/>
        </p:blipFill>
        <p:spPr>
          <a:xfrm>
            <a:off x="226116" y="5384534"/>
            <a:ext cx="504000" cy="504000"/>
          </a:xfrm>
          <a:prstGeom prst="rect">
            <a:avLst/>
          </a:prstGeom>
        </p:spPr>
      </p:pic>
      <p:pic>
        <p:nvPicPr>
          <p:cNvPr id="92" name="図 91" descr="グラフィカル ユーザー インターフェイス が含まれている画像&#10;&#10;自動的に生成された説明">
            <a:extLst>
              <a:ext uri="{FF2B5EF4-FFF2-40B4-BE49-F238E27FC236}">
                <a16:creationId xmlns:a16="http://schemas.microsoft.com/office/drawing/2014/main" id="{DD6E9A41-EF30-44E1-B1B5-47FB8A1374D9}"/>
              </a:ext>
            </a:extLst>
          </p:cNvPr>
          <p:cNvPicPr>
            <a:picLocks noChangeAspect="1"/>
          </p:cNvPicPr>
          <p:nvPr/>
        </p:nvPicPr>
        <p:blipFill rotWithShape="1">
          <a:blip r:embed="rId16" cstate="print">
            <a:extLst>
              <a:ext uri="{28A0092B-C50C-407E-A947-70E740481C1C}">
                <a14:useLocalDpi xmlns:a14="http://schemas.microsoft.com/office/drawing/2010/main" val="0"/>
              </a:ext>
            </a:extLst>
          </a:blip>
          <a:srcRect l="35794" t="37630" r="36325" b="37661"/>
          <a:stretch/>
        </p:blipFill>
        <p:spPr>
          <a:xfrm>
            <a:off x="226116" y="4739701"/>
            <a:ext cx="504000" cy="504000"/>
          </a:xfrm>
          <a:prstGeom prst="rect">
            <a:avLst/>
          </a:prstGeom>
        </p:spPr>
      </p:pic>
      <p:pic>
        <p:nvPicPr>
          <p:cNvPr id="97" name="図 96" descr="QR コード&#10;&#10;中程度の精度で自動的に生成された説明">
            <a:extLst>
              <a:ext uri="{FF2B5EF4-FFF2-40B4-BE49-F238E27FC236}">
                <a16:creationId xmlns:a16="http://schemas.microsoft.com/office/drawing/2014/main" id="{76D4B177-796B-41C0-BF82-716773230B8D}"/>
              </a:ext>
            </a:extLst>
          </p:cNvPr>
          <p:cNvPicPr>
            <a:picLocks noChangeAspect="1"/>
          </p:cNvPicPr>
          <p:nvPr/>
        </p:nvPicPr>
        <p:blipFill rotWithShape="1">
          <a:blip r:embed="rId17" cstate="print">
            <a:extLst>
              <a:ext uri="{28A0092B-C50C-407E-A947-70E740481C1C}">
                <a14:useLocalDpi xmlns:a14="http://schemas.microsoft.com/office/drawing/2010/main" val="0"/>
              </a:ext>
            </a:extLst>
          </a:blip>
          <a:srcRect l="36805" t="38083" r="36918" b="38066"/>
          <a:stretch/>
        </p:blipFill>
        <p:spPr>
          <a:xfrm>
            <a:off x="226487" y="6492496"/>
            <a:ext cx="503259" cy="504000"/>
          </a:xfrm>
          <a:prstGeom prst="rect">
            <a:avLst/>
          </a:prstGeom>
        </p:spPr>
      </p:pic>
      <p:pic>
        <p:nvPicPr>
          <p:cNvPr id="98" name="図 97" descr="スポーツゲーム が含まれている画像&#10;&#10;自動的に生成された説明">
            <a:extLst>
              <a:ext uri="{FF2B5EF4-FFF2-40B4-BE49-F238E27FC236}">
                <a16:creationId xmlns:a16="http://schemas.microsoft.com/office/drawing/2014/main" id="{76699FAB-7919-40F3-8060-F4C3D497BDC1}"/>
              </a:ext>
            </a:extLst>
          </p:cNvPr>
          <p:cNvPicPr>
            <a:picLocks noChangeAspect="1"/>
          </p:cNvPicPr>
          <p:nvPr/>
        </p:nvPicPr>
        <p:blipFill rotWithShape="1">
          <a:blip r:embed="rId18" cstate="print">
            <a:extLst>
              <a:ext uri="{28A0092B-C50C-407E-A947-70E740481C1C}">
                <a14:useLocalDpi xmlns:a14="http://schemas.microsoft.com/office/drawing/2010/main" val="0"/>
              </a:ext>
            </a:extLst>
          </a:blip>
          <a:srcRect l="36623" t="37650" r="36585" b="37714"/>
          <a:stretch/>
        </p:blipFill>
        <p:spPr>
          <a:xfrm>
            <a:off x="226116" y="7820295"/>
            <a:ext cx="504000" cy="504000"/>
          </a:xfrm>
          <a:prstGeom prst="rect">
            <a:avLst/>
          </a:prstGeom>
        </p:spPr>
      </p:pic>
      <p:pic>
        <p:nvPicPr>
          <p:cNvPr id="99" name="図 98" descr="スポーツゲーム が含まれている画像&#10;&#10;自動的に生成された説明">
            <a:extLst>
              <a:ext uri="{FF2B5EF4-FFF2-40B4-BE49-F238E27FC236}">
                <a16:creationId xmlns:a16="http://schemas.microsoft.com/office/drawing/2014/main" id="{811FBA37-B17F-4785-A843-9EA4AD9CB3DF}"/>
              </a:ext>
            </a:extLst>
          </p:cNvPr>
          <p:cNvPicPr>
            <a:picLocks noChangeAspect="1"/>
          </p:cNvPicPr>
          <p:nvPr/>
        </p:nvPicPr>
        <p:blipFill rotWithShape="1">
          <a:blip r:embed="rId19" cstate="print">
            <a:extLst>
              <a:ext uri="{28A0092B-C50C-407E-A947-70E740481C1C}">
                <a14:useLocalDpi xmlns:a14="http://schemas.microsoft.com/office/drawing/2010/main" val="0"/>
              </a:ext>
            </a:extLst>
          </a:blip>
          <a:srcRect l="36856" t="37845" r="36733" b="37658"/>
          <a:stretch/>
        </p:blipFill>
        <p:spPr>
          <a:xfrm>
            <a:off x="226116" y="8453701"/>
            <a:ext cx="504000" cy="508230"/>
          </a:xfrm>
          <a:prstGeom prst="rect">
            <a:avLst/>
          </a:prstGeom>
        </p:spPr>
      </p:pic>
      <p:pic>
        <p:nvPicPr>
          <p:cNvPr id="101" name="図 100" descr="スポーツゲーム が含まれている画像&#10;&#10;自動的に生成された説明">
            <a:extLst>
              <a:ext uri="{FF2B5EF4-FFF2-40B4-BE49-F238E27FC236}">
                <a16:creationId xmlns:a16="http://schemas.microsoft.com/office/drawing/2014/main" id="{51269B89-0400-4CC2-93DB-1E1783815C08}"/>
              </a:ext>
            </a:extLst>
          </p:cNvPr>
          <p:cNvPicPr>
            <a:picLocks noChangeAspect="1"/>
          </p:cNvPicPr>
          <p:nvPr/>
        </p:nvPicPr>
        <p:blipFill rotWithShape="1">
          <a:blip r:embed="rId20" cstate="print">
            <a:extLst>
              <a:ext uri="{28A0092B-C50C-407E-A947-70E740481C1C}">
                <a14:useLocalDpi xmlns:a14="http://schemas.microsoft.com/office/drawing/2010/main" val="0"/>
              </a:ext>
            </a:extLst>
          </a:blip>
          <a:srcRect l="37011" t="37836" r="36896" b="37905"/>
          <a:stretch/>
        </p:blipFill>
        <p:spPr>
          <a:xfrm>
            <a:off x="226116" y="7148796"/>
            <a:ext cx="504000" cy="487489"/>
          </a:xfrm>
          <a:prstGeom prst="rect">
            <a:avLst/>
          </a:prstGeom>
        </p:spPr>
      </p:pic>
      <p:pic>
        <p:nvPicPr>
          <p:cNvPr id="104" name="図 103" descr="グラフィカル ユーザー インターフェイス&#10;&#10;自動的に生成された説明">
            <a:extLst>
              <a:ext uri="{FF2B5EF4-FFF2-40B4-BE49-F238E27FC236}">
                <a16:creationId xmlns:a16="http://schemas.microsoft.com/office/drawing/2014/main" id="{A25B6C6D-B0AD-4D5F-88FA-4A03F47DD0FF}"/>
              </a:ext>
            </a:extLst>
          </p:cNvPr>
          <p:cNvPicPr>
            <a:picLocks noChangeAspect="1"/>
          </p:cNvPicPr>
          <p:nvPr/>
        </p:nvPicPr>
        <p:blipFill rotWithShape="1">
          <a:blip r:embed="rId21" cstate="print">
            <a:extLst>
              <a:ext uri="{28A0092B-C50C-407E-A947-70E740481C1C}">
                <a14:useLocalDpi xmlns:a14="http://schemas.microsoft.com/office/drawing/2010/main" val="0"/>
              </a:ext>
            </a:extLst>
          </a:blip>
          <a:srcRect l="35809" t="36446" r="36099" b="37584"/>
          <a:stretch/>
        </p:blipFill>
        <p:spPr>
          <a:xfrm>
            <a:off x="226116" y="4070155"/>
            <a:ext cx="504000" cy="504000"/>
          </a:xfrm>
          <a:prstGeom prst="rect">
            <a:avLst/>
          </a:prstGeom>
        </p:spPr>
      </p:pic>
      <p:pic>
        <p:nvPicPr>
          <p:cNvPr id="105" name="図 104" descr="設計図&#10;&#10;自動的に生成された説明">
            <a:extLst>
              <a:ext uri="{FF2B5EF4-FFF2-40B4-BE49-F238E27FC236}">
                <a16:creationId xmlns:a16="http://schemas.microsoft.com/office/drawing/2014/main" id="{905F43BA-0ECB-4745-9E4A-12D2FD416AA6}"/>
              </a:ext>
            </a:extLst>
          </p:cNvPr>
          <p:cNvPicPr>
            <a:picLocks noChangeAspect="1"/>
          </p:cNvPicPr>
          <p:nvPr/>
        </p:nvPicPr>
        <p:blipFill rotWithShape="1">
          <a:blip r:embed="rId22" cstate="print">
            <a:extLst>
              <a:ext uri="{28A0092B-C50C-407E-A947-70E740481C1C}">
                <a14:useLocalDpi xmlns:a14="http://schemas.microsoft.com/office/drawing/2010/main" val="0"/>
              </a:ext>
            </a:extLst>
          </a:blip>
          <a:srcRect l="36956" t="37477" r="36678" b="38375"/>
          <a:stretch/>
        </p:blipFill>
        <p:spPr>
          <a:xfrm>
            <a:off x="226116" y="3351183"/>
            <a:ext cx="504000" cy="504000"/>
          </a:xfrm>
          <a:prstGeom prst="rect">
            <a:avLst/>
          </a:prstGeom>
        </p:spPr>
      </p:pic>
      <p:pic>
        <p:nvPicPr>
          <p:cNvPr id="106" name="図 105" descr="設計図&#10;&#10;中程度の精度で自動的に生成された説明">
            <a:extLst>
              <a:ext uri="{FF2B5EF4-FFF2-40B4-BE49-F238E27FC236}">
                <a16:creationId xmlns:a16="http://schemas.microsoft.com/office/drawing/2014/main" id="{C683BA4A-0079-42FF-94A8-CBCE54D8988B}"/>
              </a:ext>
            </a:extLst>
          </p:cNvPr>
          <p:cNvPicPr>
            <a:picLocks noChangeAspect="1"/>
          </p:cNvPicPr>
          <p:nvPr/>
        </p:nvPicPr>
        <p:blipFill rotWithShape="1">
          <a:blip r:embed="rId23" cstate="print">
            <a:extLst>
              <a:ext uri="{28A0092B-C50C-407E-A947-70E740481C1C}">
                <a14:useLocalDpi xmlns:a14="http://schemas.microsoft.com/office/drawing/2010/main" val="0"/>
              </a:ext>
            </a:extLst>
          </a:blip>
          <a:srcRect l="36696" t="37350" r="36931" b="38331"/>
          <a:stretch/>
        </p:blipFill>
        <p:spPr>
          <a:xfrm>
            <a:off x="233346" y="2664474"/>
            <a:ext cx="489540" cy="504000"/>
          </a:xfrm>
          <a:prstGeom prst="rect">
            <a:avLst/>
          </a:prstGeom>
        </p:spPr>
      </p:pic>
      <p:sp>
        <p:nvSpPr>
          <p:cNvPr id="111" name="テキスト ボックス 110">
            <a:extLst>
              <a:ext uri="{FF2B5EF4-FFF2-40B4-BE49-F238E27FC236}">
                <a16:creationId xmlns:a16="http://schemas.microsoft.com/office/drawing/2014/main" id="{C287F32C-B772-4116-AFFA-13E7F1647DC3}"/>
              </a:ext>
            </a:extLst>
          </p:cNvPr>
          <p:cNvSpPr txBox="1"/>
          <p:nvPr/>
        </p:nvSpPr>
        <p:spPr>
          <a:xfrm>
            <a:off x="0" y="1436302"/>
            <a:ext cx="6336000" cy="420491"/>
          </a:xfrm>
          <a:prstGeom prst="rect">
            <a:avLst/>
          </a:prstGeom>
          <a:solidFill>
            <a:srgbClr val="103185"/>
          </a:solidFill>
          <a:ln>
            <a:noFill/>
          </a:ln>
        </p:spPr>
        <p:style>
          <a:lnRef idx="1">
            <a:schemeClr val="accent1"/>
          </a:lnRef>
          <a:fillRef idx="3">
            <a:schemeClr val="accent1"/>
          </a:fillRef>
          <a:effectRef idx="2">
            <a:schemeClr val="accent1"/>
          </a:effectRef>
          <a:fontRef idx="minor">
            <a:schemeClr val="lt1"/>
          </a:fontRef>
        </p:style>
        <p:txBody>
          <a:bodyPr wrap="square" lIns="180000" tIns="72000" rIns="108000" rtlCol="0">
            <a:spAutoFit/>
          </a:bodyPr>
          <a:lstStyle/>
          <a:p>
            <a:pPr>
              <a:lnSpc>
                <a:spcPct val="130000"/>
              </a:lnSpc>
            </a:pPr>
            <a:r>
              <a:rPr kumimoji="1" lang="ja-JP" altLang="en-US" sz="1600" b="1" spc="300" dirty="0">
                <a:latin typeface="メイリオ" panose="020B0604030504040204" pitchFamily="50" charset="-128"/>
                <a:ea typeface="メイリオ" panose="020B0604030504040204" pitchFamily="50" charset="-128"/>
              </a:rPr>
              <a:t>「つまずき」等による転倒災害の原因と対策</a:t>
            </a:r>
          </a:p>
        </p:txBody>
      </p:sp>
      <p:sp>
        <p:nvSpPr>
          <p:cNvPr id="112" name="テキスト ボックス 111">
            <a:extLst>
              <a:ext uri="{FF2B5EF4-FFF2-40B4-BE49-F238E27FC236}">
                <a16:creationId xmlns:a16="http://schemas.microsoft.com/office/drawing/2014/main" id="{54051E8D-31B6-4C95-9EAF-F5412465E390}"/>
              </a:ext>
            </a:extLst>
          </p:cNvPr>
          <p:cNvSpPr txBox="1"/>
          <p:nvPr/>
        </p:nvSpPr>
        <p:spPr>
          <a:xfrm>
            <a:off x="0" y="5959888"/>
            <a:ext cx="6336000" cy="420491"/>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wrap="square" lIns="180000" tIns="72000" rIns="108000" rtlCol="0">
            <a:spAutoFit/>
          </a:bodyPr>
          <a:lstStyle/>
          <a:p>
            <a:pPr>
              <a:lnSpc>
                <a:spcPct val="130000"/>
              </a:lnSpc>
            </a:pPr>
            <a:r>
              <a:rPr kumimoji="1" lang="ja-JP" altLang="en-US" sz="1600" b="1" spc="300" dirty="0">
                <a:latin typeface="メイリオ" panose="020B0604030504040204" pitchFamily="50" charset="-128"/>
                <a:ea typeface="メイリオ" panose="020B0604030504040204" pitchFamily="50" charset="-128"/>
              </a:rPr>
              <a:t>「滑り」による転倒災害の原因と対策</a:t>
            </a:r>
          </a:p>
        </p:txBody>
      </p:sp>
      <p:sp>
        <p:nvSpPr>
          <p:cNvPr id="113" name="テキスト ボックス 112">
            <a:extLst>
              <a:ext uri="{FF2B5EF4-FFF2-40B4-BE49-F238E27FC236}">
                <a16:creationId xmlns:a16="http://schemas.microsoft.com/office/drawing/2014/main" id="{0A55EA1B-8136-4A86-AA94-D86D14C4F966}"/>
              </a:ext>
            </a:extLst>
          </p:cNvPr>
          <p:cNvSpPr txBox="1"/>
          <p:nvPr/>
        </p:nvSpPr>
        <p:spPr>
          <a:xfrm>
            <a:off x="-49893" y="9017674"/>
            <a:ext cx="4742718" cy="430887"/>
          </a:xfrm>
          <a:prstGeom prst="rect">
            <a:avLst/>
          </a:prstGeom>
          <a:noFill/>
        </p:spPr>
        <p:txBody>
          <a:bodyPr wrap="square" rtlCol="0">
            <a:spAutoFit/>
          </a:bodyPr>
          <a:lstStyle/>
          <a:p>
            <a:pPr>
              <a:lnSpc>
                <a:spcPct val="110000"/>
              </a:lnSpc>
            </a:pPr>
            <a:r>
              <a:rPr kumimoji="1" lang="ja-JP" altLang="en-US" sz="1000" dirty="0">
                <a:solidFill>
                  <a:srgbClr val="FF0000"/>
                </a:solidFill>
                <a:latin typeface="メイリオ" panose="020B0604030504040204" pitchFamily="50" charset="-128"/>
                <a:ea typeface="メイリオ" panose="020B0604030504040204" pitchFamily="50" charset="-128"/>
              </a:rPr>
              <a:t>（★）については、高年齢労働者の転倒災害防止のため、中小企業事業者は</a:t>
            </a:r>
            <a:r>
              <a:rPr kumimoji="1" lang="ja-JP" altLang="en-US" sz="1000" b="1" dirty="0">
                <a:solidFill>
                  <a:srgbClr val="FF0000"/>
                </a:solidFill>
                <a:latin typeface="メイリオ" panose="020B0604030504040204" pitchFamily="50" charset="-128"/>
                <a:ea typeface="メイリオ" panose="020B0604030504040204" pitchFamily="50" charset="-128"/>
              </a:rPr>
              <a:t>「エイジフレンドリー補助金」</a:t>
            </a:r>
            <a:r>
              <a:rPr kumimoji="1" lang="ja-JP" altLang="en-US" sz="1000" dirty="0">
                <a:solidFill>
                  <a:srgbClr val="FF0000"/>
                </a:solidFill>
                <a:latin typeface="メイリオ" panose="020B0604030504040204" pitchFamily="50" charset="-128"/>
                <a:ea typeface="メイリオ" panose="020B0604030504040204" pitchFamily="50" charset="-128"/>
              </a:rPr>
              <a:t>（補助率１</a:t>
            </a:r>
            <a:r>
              <a:rPr kumimoji="1" lang="en-US" altLang="ja-JP" sz="1000" dirty="0">
                <a:solidFill>
                  <a:srgbClr val="FF0000"/>
                </a:solidFill>
                <a:latin typeface="メイリオ" panose="020B0604030504040204" pitchFamily="50" charset="-128"/>
                <a:ea typeface="メイリオ" panose="020B0604030504040204" pitchFamily="50" charset="-128"/>
              </a:rPr>
              <a:t>/</a:t>
            </a:r>
            <a:r>
              <a:rPr kumimoji="1" lang="ja-JP" altLang="en-US" sz="1000" dirty="0">
                <a:solidFill>
                  <a:srgbClr val="FF0000"/>
                </a:solidFill>
                <a:latin typeface="メイリオ" panose="020B0604030504040204" pitchFamily="50" charset="-128"/>
                <a:ea typeface="メイリオ" panose="020B0604030504040204" pitchFamily="50" charset="-128"/>
              </a:rPr>
              <a:t>２、上限</a:t>
            </a:r>
            <a:r>
              <a:rPr kumimoji="1" lang="en-US" altLang="ja-JP" sz="1000" dirty="0">
                <a:solidFill>
                  <a:srgbClr val="FF0000"/>
                </a:solidFill>
                <a:latin typeface="メイリオ" panose="020B0604030504040204" pitchFamily="50" charset="-128"/>
                <a:ea typeface="メイリオ" panose="020B0604030504040204" pitchFamily="50" charset="-128"/>
              </a:rPr>
              <a:t>100</a:t>
            </a:r>
            <a:r>
              <a:rPr kumimoji="1" lang="ja-JP" altLang="en-US" sz="1000" dirty="0">
                <a:solidFill>
                  <a:srgbClr val="FF0000"/>
                </a:solidFill>
                <a:latin typeface="メイリオ" panose="020B0604030504040204" pitchFamily="50" charset="-128"/>
                <a:ea typeface="メイリオ" panose="020B0604030504040204" pitchFamily="50" charset="-128"/>
              </a:rPr>
              <a:t>万円）を利用できます</a:t>
            </a:r>
          </a:p>
        </p:txBody>
      </p:sp>
      <p:pic>
        <p:nvPicPr>
          <p:cNvPr id="114" name="図 113">
            <a:extLst>
              <a:ext uri="{FF2B5EF4-FFF2-40B4-BE49-F238E27FC236}">
                <a16:creationId xmlns:a16="http://schemas.microsoft.com/office/drawing/2014/main" id="{95D93D47-4C07-43ED-B636-3B8DBB6D68F6}"/>
              </a:ext>
            </a:extLst>
          </p:cNvPr>
          <p:cNvPicPr>
            <a:picLocks noChangeAspect="1"/>
          </p:cNvPicPr>
          <p:nvPr/>
        </p:nvPicPr>
        <p:blipFill>
          <a:blip r:embed="rId24"/>
          <a:stretch>
            <a:fillRect/>
          </a:stretch>
        </p:blipFill>
        <p:spPr>
          <a:xfrm>
            <a:off x="4802872" y="8839727"/>
            <a:ext cx="499936" cy="504000"/>
          </a:xfrm>
          <a:prstGeom prst="rect">
            <a:avLst/>
          </a:prstGeom>
        </p:spPr>
      </p:pic>
      <p:sp>
        <p:nvSpPr>
          <p:cNvPr id="115" name="正方形/長方形 114">
            <a:extLst>
              <a:ext uri="{FF2B5EF4-FFF2-40B4-BE49-F238E27FC236}">
                <a16:creationId xmlns:a16="http://schemas.microsoft.com/office/drawing/2014/main" id="{81EB5A55-A0A3-44F4-80FE-4A147B65F9DE}"/>
              </a:ext>
            </a:extLst>
          </p:cNvPr>
          <p:cNvSpPr/>
          <p:nvPr/>
        </p:nvSpPr>
        <p:spPr>
          <a:xfrm>
            <a:off x="0" y="0"/>
            <a:ext cx="6336000" cy="844828"/>
          </a:xfrm>
          <a:prstGeom prst="rect">
            <a:avLst/>
          </a:prstGeom>
          <a:solidFill>
            <a:srgbClr val="66BAB7"/>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spAutoFit/>
          </a:bodyPr>
          <a:lstStyle/>
          <a:p>
            <a:pPr algn="ctr">
              <a:lnSpc>
                <a:spcPct val="130000"/>
              </a:lnSpc>
            </a:pPr>
            <a:r>
              <a:rPr kumimoji="1" lang="ja-JP" altLang="en-US" b="1" spc="200" dirty="0"/>
              <a:t>介護労働者の転倒災害（業務中の転倒による重傷）を</a:t>
            </a:r>
            <a:endParaRPr kumimoji="1" lang="en-US" altLang="ja-JP" b="1" spc="200" dirty="0"/>
          </a:p>
          <a:p>
            <a:pPr algn="ctr">
              <a:lnSpc>
                <a:spcPct val="130000"/>
              </a:lnSpc>
            </a:pPr>
            <a:r>
              <a:rPr kumimoji="1" lang="ja-JP" altLang="en-US" b="1" spc="200" dirty="0"/>
              <a:t>防止しましょう</a:t>
            </a:r>
          </a:p>
        </p:txBody>
      </p:sp>
      <p:sp>
        <p:nvSpPr>
          <p:cNvPr id="116" name="テキスト ボックス 115">
            <a:extLst>
              <a:ext uri="{FF2B5EF4-FFF2-40B4-BE49-F238E27FC236}">
                <a16:creationId xmlns:a16="http://schemas.microsoft.com/office/drawing/2014/main" id="{6A83EED9-493A-447C-93F7-FE255C3B2D04}"/>
              </a:ext>
            </a:extLst>
          </p:cNvPr>
          <p:cNvSpPr txBox="1"/>
          <p:nvPr/>
        </p:nvSpPr>
        <p:spPr>
          <a:xfrm>
            <a:off x="147100" y="855429"/>
            <a:ext cx="6048000" cy="552835"/>
          </a:xfrm>
          <a:prstGeom prst="rect">
            <a:avLst/>
          </a:prstGeom>
          <a:noFill/>
        </p:spPr>
        <p:txBody>
          <a:bodyPr wrap="square" lIns="108000" tIns="72000" rIns="108000" rtlCol="0">
            <a:spAutoFit/>
          </a:bodyPr>
          <a:lstStyle/>
          <a:p>
            <a:pPr algn="ctr">
              <a:lnSpc>
                <a:spcPct val="120000"/>
              </a:lnSpc>
            </a:pPr>
            <a:r>
              <a:rPr kumimoji="1" lang="en-US" altLang="ja-JP" sz="1200" b="1" spc="50" dirty="0">
                <a:solidFill>
                  <a:srgbClr val="FF0000"/>
                </a:solidFill>
              </a:rPr>
              <a:t>50</a:t>
            </a:r>
            <a:r>
              <a:rPr kumimoji="1" lang="ja-JP" altLang="en-US" sz="1200" b="1" spc="50" dirty="0">
                <a:solidFill>
                  <a:srgbClr val="FF0000"/>
                </a:solidFill>
              </a:rPr>
              <a:t>歳以上を中心に、転倒による骨折等</a:t>
            </a:r>
            <a:r>
              <a:rPr kumimoji="1" lang="ja-JP" altLang="en-US" sz="1200" b="1" spc="50" dirty="0"/>
              <a:t>の労働災害が増加し続けています</a:t>
            </a:r>
            <a:endParaRPr kumimoji="1" lang="en-US" altLang="ja-JP" sz="1200" b="1" spc="50" dirty="0"/>
          </a:p>
          <a:p>
            <a:pPr algn="ctr">
              <a:lnSpc>
                <a:spcPct val="120000"/>
              </a:lnSpc>
            </a:pPr>
            <a:r>
              <a:rPr kumimoji="1" lang="ja-JP" altLang="en-US" sz="1200" b="1" spc="50" dirty="0"/>
              <a:t>事業者は労働者の転倒災害防止のための措置を講じなければなりません</a:t>
            </a:r>
          </a:p>
        </p:txBody>
      </p:sp>
      <p:sp>
        <p:nvSpPr>
          <p:cNvPr id="117" name="テキスト ボックス 116">
            <a:extLst>
              <a:ext uri="{FF2B5EF4-FFF2-40B4-BE49-F238E27FC236}">
                <a16:creationId xmlns:a16="http://schemas.microsoft.com/office/drawing/2014/main" id="{9E72B403-45F1-4931-AA55-F6BCAC6F8C4E}"/>
              </a:ext>
            </a:extLst>
          </p:cNvPr>
          <p:cNvSpPr txBox="1"/>
          <p:nvPr/>
        </p:nvSpPr>
        <p:spPr>
          <a:xfrm>
            <a:off x="6465600" y="68561"/>
            <a:ext cx="6336000" cy="420491"/>
          </a:xfrm>
          <a:prstGeom prst="rect">
            <a:avLst/>
          </a:prstGeom>
          <a:solidFill>
            <a:srgbClr val="C9E7E7"/>
          </a:solidFill>
          <a:ln>
            <a:noFill/>
          </a:ln>
        </p:spPr>
        <p:style>
          <a:lnRef idx="2">
            <a:schemeClr val="dk1"/>
          </a:lnRef>
          <a:fillRef idx="1">
            <a:schemeClr val="lt1"/>
          </a:fillRef>
          <a:effectRef idx="0">
            <a:schemeClr val="dk1"/>
          </a:effectRef>
          <a:fontRef idx="minor">
            <a:schemeClr val="dk1"/>
          </a:fontRef>
        </p:style>
        <p:txBody>
          <a:bodyPr wrap="square" lIns="180000" tIns="72000" rIns="108000" rtlCol="0">
            <a:spAutoFit/>
          </a:bodyPr>
          <a:lstStyle/>
          <a:p>
            <a:pPr>
              <a:lnSpc>
                <a:spcPct val="130000"/>
              </a:lnSpc>
            </a:pPr>
            <a:r>
              <a:rPr kumimoji="1" lang="ja-JP" altLang="en-US" sz="1600" b="1" spc="200" dirty="0">
                <a:latin typeface="メイリオ" panose="020B0604030504040204" pitchFamily="50" charset="-128"/>
                <a:ea typeface="メイリオ" panose="020B0604030504040204" pitchFamily="50" charset="-128"/>
              </a:rPr>
              <a:t>転倒災害（休業４日以上）の発生状況（令和３年）</a:t>
            </a:r>
            <a:endParaRPr kumimoji="1" lang="en-US" altLang="ja-JP" sz="1600" b="1" spc="200" dirty="0">
              <a:latin typeface="メイリオ" panose="020B0604030504040204" pitchFamily="50" charset="-128"/>
              <a:ea typeface="メイリオ" panose="020B0604030504040204" pitchFamily="50" charset="-128"/>
            </a:endParaRPr>
          </a:p>
        </p:txBody>
      </p:sp>
      <p:pic>
        <p:nvPicPr>
          <p:cNvPr id="118" name="図 117">
            <a:extLst>
              <a:ext uri="{FF2B5EF4-FFF2-40B4-BE49-F238E27FC236}">
                <a16:creationId xmlns:a16="http://schemas.microsoft.com/office/drawing/2014/main" id="{93E751AC-7725-4AAC-9A28-5C9908A3D862}"/>
              </a:ext>
            </a:extLst>
          </p:cNvPr>
          <p:cNvPicPr>
            <a:picLocks noChangeAspect="1"/>
          </p:cNvPicPr>
          <p:nvPr/>
        </p:nvPicPr>
        <p:blipFill>
          <a:blip r:embed="rId2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025501" y="9266861"/>
            <a:ext cx="288000" cy="294151"/>
          </a:xfrm>
          <a:prstGeom prst="rect">
            <a:avLst/>
          </a:prstGeom>
        </p:spPr>
      </p:pic>
      <p:sp>
        <p:nvSpPr>
          <p:cNvPr id="119" name="テキスト ボックス 118">
            <a:extLst>
              <a:ext uri="{FF2B5EF4-FFF2-40B4-BE49-F238E27FC236}">
                <a16:creationId xmlns:a16="http://schemas.microsoft.com/office/drawing/2014/main" id="{198F7935-2DC0-43C5-BFE9-E60BB7E0B8BF}"/>
              </a:ext>
            </a:extLst>
          </p:cNvPr>
          <p:cNvSpPr txBox="1"/>
          <p:nvPr/>
        </p:nvSpPr>
        <p:spPr>
          <a:xfrm>
            <a:off x="12038683" y="9384855"/>
            <a:ext cx="762917" cy="215444"/>
          </a:xfrm>
          <a:prstGeom prst="rect">
            <a:avLst/>
          </a:prstGeom>
          <a:noFill/>
        </p:spPr>
        <p:txBody>
          <a:bodyPr wrap="square" rtlCol="0">
            <a:spAutoFit/>
          </a:bodyPr>
          <a:lstStyle/>
          <a:p>
            <a:pPr algn="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kumimoji="1" lang="ja-JP" altLang="en-US" sz="800">
                <a:latin typeface="メイリオ" panose="020B0604030504040204" pitchFamily="50" charset="-128"/>
                <a:ea typeface="メイリオ" panose="020B0604030504040204" pitchFamily="50" charset="-128"/>
              </a:rPr>
              <a:t>５</a:t>
            </a:r>
            <a:r>
              <a:rPr kumimoji="1" lang="en-US" altLang="ja-JP" sz="800">
                <a:latin typeface="メイリオ" panose="020B0604030504040204" pitchFamily="50" charset="-128"/>
                <a:ea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endParaRPr>
          </a:p>
        </p:txBody>
      </p:sp>
      <p:sp>
        <p:nvSpPr>
          <p:cNvPr id="123" name="テキスト ボックス 122">
            <a:extLst>
              <a:ext uri="{FF2B5EF4-FFF2-40B4-BE49-F238E27FC236}">
                <a16:creationId xmlns:a16="http://schemas.microsoft.com/office/drawing/2014/main" id="{CFB415DF-373A-4CCC-8CB8-3B10A208647C}"/>
              </a:ext>
            </a:extLst>
          </p:cNvPr>
          <p:cNvSpPr txBox="1"/>
          <p:nvPr/>
        </p:nvSpPr>
        <p:spPr>
          <a:xfrm>
            <a:off x="8304670" y="9266861"/>
            <a:ext cx="3449763" cy="303536"/>
          </a:xfrm>
          <a:prstGeom prst="rect">
            <a:avLst/>
          </a:prstGeom>
          <a:noFill/>
        </p:spPr>
        <p:txBody>
          <a:bodyPr wrap="square" lIns="108000" tIns="72000" rIns="108000" rtlCol="0">
            <a:spAutoFit/>
          </a:bodyPr>
          <a:lstStyle/>
          <a:p>
            <a:pPr algn="ctr"/>
            <a:r>
              <a:rPr kumimoji="1" lang="ja-JP" altLang="en-US" sz="1200" dirty="0">
                <a:latin typeface="メイリオ" panose="020B0604030504040204" pitchFamily="50" charset="-128"/>
                <a:ea typeface="メイリオ" panose="020B0604030504040204" pitchFamily="50" charset="-128"/>
              </a:rPr>
              <a:t>厚生労働省・都道府県労働局・労働基準監督署</a:t>
            </a:r>
          </a:p>
        </p:txBody>
      </p:sp>
      <p:sp>
        <p:nvSpPr>
          <p:cNvPr id="124" name="テキスト ボックス 123">
            <a:extLst>
              <a:ext uri="{FF2B5EF4-FFF2-40B4-BE49-F238E27FC236}">
                <a16:creationId xmlns:a16="http://schemas.microsoft.com/office/drawing/2014/main" id="{ECE21D89-9D1B-4096-8247-BCA76AA03BEF}"/>
              </a:ext>
            </a:extLst>
          </p:cNvPr>
          <p:cNvSpPr txBox="1"/>
          <p:nvPr/>
        </p:nvSpPr>
        <p:spPr>
          <a:xfrm>
            <a:off x="6465600" y="7128000"/>
            <a:ext cx="6336000" cy="420491"/>
          </a:xfrm>
          <a:prstGeom prst="rect">
            <a:avLst/>
          </a:prstGeom>
          <a:solidFill>
            <a:srgbClr val="C9E7E7"/>
          </a:solidFill>
          <a:ln>
            <a:noFill/>
          </a:ln>
        </p:spPr>
        <p:style>
          <a:lnRef idx="2">
            <a:schemeClr val="dk1"/>
          </a:lnRef>
          <a:fillRef idx="1">
            <a:schemeClr val="lt1"/>
          </a:fillRef>
          <a:effectRef idx="0">
            <a:schemeClr val="dk1"/>
          </a:effectRef>
          <a:fontRef idx="minor">
            <a:schemeClr val="dk1"/>
          </a:fontRef>
        </p:style>
        <p:txBody>
          <a:bodyPr wrap="square" lIns="180000" tIns="72000" rIns="108000" rtlCol="0">
            <a:spAutoFit/>
          </a:bodyPr>
          <a:lstStyle/>
          <a:p>
            <a:pPr>
              <a:lnSpc>
                <a:spcPct val="130000"/>
              </a:lnSpc>
            </a:pPr>
            <a:r>
              <a:rPr kumimoji="1" lang="ja-JP" altLang="en-US" sz="1600" b="1" spc="200" dirty="0">
                <a:latin typeface="メイリオ" panose="020B0604030504040204" pitchFamily="50" charset="-128"/>
                <a:ea typeface="メイリオ" panose="020B0604030504040204" pitchFamily="50" charset="-128"/>
              </a:rPr>
              <a:t>転倒リスク・骨折リスク</a:t>
            </a:r>
            <a:endParaRPr kumimoji="1" lang="en-US" altLang="ja-JP" sz="1600" b="1" spc="200" dirty="0">
              <a:latin typeface="メイリオ" panose="020B0604030504040204" pitchFamily="50" charset="-128"/>
              <a:ea typeface="メイリオ" panose="020B0604030504040204" pitchFamily="50" charset="-128"/>
            </a:endParaRPr>
          </a:p>
        </p:txBody>
      </p:sp>
      <p:sp>
        <p:nvSpPr>
          <p:cNvPr id="81" name="テキスト ボックス 80">
            <a:extLst>
              <a:ext uri="{FF2B5EF4-FFF2-40B4-BE49-F238E27FC236}">
                <a16:creationId xmlns:a16="http://schemas.microsoft.com/office/drawing/2014/main" id="{972C6D92-DD10-42D8-B83C-43180ABC9FE4}"/>
              </a:ext>
            </a:extLst>
          </p:cNvPr>
          <p:cNvSpPr txBox="1"/>
          <p:nvPr/>
        </p:nvSpPr>
        <p:spPr>
          <a:xfrm>
            <a:off x="10226812" y="3944042"/>
            <a:ext cx="2013473" cy="426646"/>
          </a:xfrm>
          <a:prstGeom prst="rect">
            <a:avLst/>
          </a:prstGeom>
          <a:noFill/>
        </p:spPr>
        <p:txBody>
          <a:bodyPr wrap="square" lIns="108000" tIns="72000" rIns="108000">
            <a:spAutoFit/>
          </a:bodyPr>
          <a:lstStyle/>
          <a:p>
            <a:pPr algn="ctr"/>
            <a:r>
              <a:rPr kumimoji="1" lang="ja-JP" altLang="en-US" sz="1000" dirty="0">
                <a:latin typeface="メイリオ" panose="020B0604030504040204" pitchFamily="50" charset="-128"/>
                <a:ea typeface="メイリオ" panose="020B0604030504040204" pitchFamily="50" charset="-128"/>
              </a:rPr>
              <a:t>転倒災害が起きているのは</a:t>
            </a:r>
            <a:endParaRPr kumimoji="1" lang="en-US" altLang="ja-JP" sz="1000" dirty="0">
              <a:latin typeface="メイリオ" panose="020B0604030504040204" pitchFamily="50" charset="-128"/>
              <a:ea typeface="メイリオ" panose="020B0604030504040204" pitchFamily="50" charset="-128"/>
            </a:endParaRPr>
          </a:p>
          <a:p>
            <a:pPr algn="ctr"/>
            <a:r>
              <a:rPr kumimoji="1" lang="ja-JP" altLang="en-US" sz="1000" b="1" dirty="0">
                <a:solidFill>
                  <a:srgbClr val="FF0000"/>
                </a:solidFill>
                <a:latin typeface="メイリオ" panose="020B0604030504040204" pitchFamily="50" charset="-128"/>
                <a:ea typeface="メイリオ" panose="020B0604030504040204" pitchFamily="50" charset="-128"/>
              </a:rPr>
              <a:t>移動のときだけではありません</a:t>
            </a:r>
            <a:endParaRPr kumimoji="1" lang="en-US" altLang="ja-JP" sz="1100" b="1" dirty="0">
              <a:solidFill>
                <a:srgbClr val="FF0000"/>
              </a:solidFill>
              <a:latin typeface="メイリオ" panose="020B0604030504040204" pitchFamily="50" charset="-128"/>
              <a:ea typeface="メイリオ" panose="020B0604030504040204" pitchFamily="50" charset="-128"/>
            </a:endParaRPr>
          </a:p>
        </p:txBody>
      </p:sp>
      <p:cxnSp>
        <p:nvCxnSpPr>
          <p:cNvPr id="6" name="コネクタ: カギ線 5">
            <a:extLst>
              <a:ext uri="{FF2B5EF4-FFF2-40B4-BE49-F238E27FC236}">
                <a16:creationId xmlns:a16="http://schemas.microsoft.com/office/drawing/2014/main" id="{2150EDA5-4428-4AC6-8C1A-1A63AC551C87}"/>
              </a:ext>
            </a:extLst>
          </p:cNvPr>
          <p:cNvCxnSpPr>
            <a:cxnSpLocks/>
            <a:stCxn id="73" idx="1"/>
            <a:endCxn id="111" idx="3"/>
          </p:cNvCxnSpPr>
          <p:nvPr/>
        </p:nvCxnSpPr>
        <p:spPr>
          <a:xfrm rot="10800000">
            <a:off x="6336000" y="1646549"/>
            <a:ext cx="2495230" cy="5286787"/>
          </a:xfrm>
          <a:prstGeom prst="bentConnector3">
            <a:avLst>
              <a:gd name="adj1" fmla="val 91837"/>
            </a:avLst>
          </a:prstGeom>
          <a:ln w="28575">
            <a:solidFill>
              <a:srgbClr val="66BAB7"/>
            </a:solidFill>
            <a:tailEnd type="triangle"/>
          </a:ln>
        </p:spPr>
        <p:style>
          <a:lnRef idx="1">
            <a:schemeClr val="accent1"/>
          </a:lnRef>
          <a:fillRef idx="0">
            <a:schemeClr val="accent1"/>
          </a:fillRef>
          <a:effectRef idx="0">
            <a:schemeClr val="accent1"/>
          </a:effectRef>
          <a:fontRef idx="minor">
            <a:schemeClr val="tx1"/>
          </a:fontRef>
        </p:style>
      </p:cxnSp>
      <p:cxnSp>
        <p:nvCxnSpPr>
          <p:cNvPr id="13" name="コネクタ: カギ線 12">
            <a:extLst>
              <a:ext uri="{FF2B5EF4-FFF2-40B4-BE49-F238E27FC236}">
                <a16:creationId xmlns:a16="http://schemas.microsoft.com/office/drawing/2014/main" id="{86A59296-A22A-4FA3-BDE7-3B4C9D92C0D1}"/>
              </a:ext>
            </a:extLst>
          </p:cNvPr>
          <p:cNvCxnSpPr>
            <a:cxnSpLocks/>
            <a:stCxn id="73" idx="1"/>
            <a:endCxn id="112" idx="3"/>
          </p:cNvCxnSpPr>
          <p:nvPr/>
        </p:nvCxnSpPr>
        <p:spPr>
          <a:xfrm rot="10800000">
            <a:off x="6336000" y="6170135"/>
            <a:ext cx="2495230" cy="763201"/>
          </a:xfrm>
          <a:prstGeom prst="bentConnector3">
            <a:avLst>
              <a:gd name="adj1" fmla="val 92142"/>
            </a:avLst>
          </a:prstGeom>
          <a:ln w="19050">
            <a:solidFill>
              <a:srgbClr val="66BAB7"/>
            </a:solidFill>
            <a:tailEnd type="triangle"/>
          </a:ln>
        </p:spPr>
        <p:style>
          <a:lnRef idx="1">
            <a:schemeClr val="accent1"/>
          </a:lnRef>
          <a:fillRef idx="0">
            <a:schemeClr val="accent1"/>
          </a:fillRef>
          <a:effectRef idx="0">
            <a:schemeClr val="accent1"/>
          </a:effectRef>
          <a:fontRef idx="minor">
            <a:schemeClr val="tx1"/>
          </a:fontRef>
        </p:style>
      </p:cxnSp>
      <p:sp>
        <p:nvSpPr>
          <p:cNvPr id="125" name="テキスト ボックス 124">
            <a:extLst>
              <a:ext uri="{FF2B5EF4-FFF2-40B4-BE49-F238E27FC236}">
                <a16:creationId xmlns:a16="http://schemas.microsoft.com/office/drawing/2014/main" id="{F0CBCACF-BFAB-4E8E-AC5D-CB9590375904}"/>
              </a:ext>
            </a:extLst>
          </p:cNvPr>
          <p:cNvSpPr txBox="1"/>
          <p:nvPr/>
        </p:nvSpPr>
        <p:spPr>
          <a:xfrm>
            <a:off x="11407796" y="8123333"/>
            <a:ext cx="646331" cy="295466"/>
          </a:xfrm>
          <a:prstGeom prst="rect">
            <a:avLst/>
          </a:prstGeom>
          <a:noFill/>
        </p:spPr>
        <p:txBody>
          <a:bodyPr wrap="square" rtlCol="0">
            <a:spAutoFit/>
          </a:bodyPr>
          <a:lstStyle/>
          <a:p>
            <a:pPr algn="ctr">
              <a:lnSpc>
                <a:spcPct val="110000"/>
              </a:lnSpc>
            </a:pPr>
            <a:r>
              <a:rPr kumimoji="1" lang="ja-JP" altLang="en-US" sz="600" dirty="0">
                <a:latin typeface="メイリオ" panose="020B0604030504040204" pitchFamily="50" charset="-128"/>
                <a:ea typeface="メイリオ" panose="020B0604030504040204" pitchFamily="50" charset="-128"/>
              </a:rPr>
              <a:t>転びの予防</a:t>
            </a:r>
            <a:endParaRPr kumimoji="1" lang="en-US" altLang="ja-JP" sz="600" dirty="0">
              <a:latin typeface="メイリオ" panose="020B0604030504040204" pitchFamily="50" charset="-128"/>
              <a:ea typeface="メイリオ" panose="020B0604030504040204" pitchFamily="50" charset="-128"/>
            </a:endParaRPr>
          </a:p>
          <a:p>
            <a:pPr algn="ctr">
              <a:lnSpc>
                <a:spcPct val="110000"/>
              </a:lnSpc>
            </a:pPr>
            <a:r>
              <a:rPr kumimoji="1" lang="ja-JP" altLang="en-US" sz="600" dirty="0">
                <a:latin typeface="メイリオ" panose="020B0604030504040204" pitchFamily="50" charset="-128"/>
                <a:ea typeface="メイリオ" panose="020B0604030504040204" pitchFamily="50" charset="-128"/>
              </a:rPr>
              <a:t>体力チェック</a:t>
            </a:r>
            <a:endParaRPr kumimoji="1" lang="en-US" altLang="ja-JP" sz="600" dirty="0">
              <a:latin typeface="メイリオ" panose="020B0604030504040204" pitchFamily="50" charset="-128"/>
              <a:ea typeface="メイリオ" panose="020B0604030504040204" pitchFamily="50" charset="-128"/>
            </a:endParaRPr>
          </a:p>
        </p:txBody>
      </p:sp>
      <p:sp>
        <p:nvSpPr>
          <p:cNvPr id="126" name="テキスト ボックス 125">
            <a:extLst>
              <a:ext uri="{FF2B5EF4-FFF2-40B4-BE49-F238E27FC236}">
                <a16:creationId xmlns:a16="http://schemas.microsoft.com/office/drawing/2014/main" id="{8AA25CF0-723F-4886-B620-45D3C503B01B}"/>
              </a:ext>
            </a:extLst>
          </p:cNvPr>
          <p:cNvSpPr txBox="1"/>
          <p:nvPr/>
        </p:nvSpPr>
        <p:spPr>
          <a:xfrm>
            <a:off x="12055827" y="8151744"/>
            <a:ext cx="646331" cy="193899"/>
          </a:xfrm>
          <a:prstGeom prst="rect">
            <a:avLst/>
          </a:prstGeom>
          <a:noFill/>
        </p:spPr>
        <p:txBody>
          <a:bodyPr wrap="square" rtlCol="0">
            <a:spAutoFit/>
          </a:bodyPr>
          <a:lstStyle/>
          <a:p>
            <a:pPr algn="ctr">
              <a:lnSpc>
                <a:spcPct val="110000"/>
              </a:lnSpc>
            </a:pPr>
            <a:r>
              <a:rPr kumimoji="1" lang="ja-JP" altLang="en-US" sz="600" dirty="0">
                <a:latin typeface="メイリオ" panose="020B0604030504040204" pitchFamily="50" charset="-128"/>
                <a:ea typeface="メイリオ" panose="020B0604030504040204" pitchFamily="50" charset="-128"/>
              </a:rPr>
              <a:t>ロコチェック</a:t>
            </a:r>
            <a:endParaRPr kumimoji="1" lang="en-US" altLang="ja-JP" sz="600" dirty="0">
              <a:latin typeface="メイリオ" panose="020B0604030504040204" pitchFamily="50" charset="-128"/>
              <a:ea typeface="メイリオ" panose="020B0604030504040204" pitchFamily="50" charset="-128"/>
            </a:endParaRPr>
          </a:p>
        </p:txBody>
      </p:sp>
      <p:sp>
        <p:nvSpPr>
          <p:cNvPr id="127" name="テキスト ボックス 126">
            <a:extLst>
              <a:ext uri="{FF2B5EF4-FFF2-40B4-BE49-F238E27FC236}">
                <a16:creationId xmlns:a16="http://schemas.microsoft.com/office/drawing/2014/main" id="{3CFEF2EE-FA5E-42F9-9227-7E5B8DA680B1}"/>
              </a:ext>
            </a:extLst>
          </p:cNvPr>
          <p:cNvSpPr txBox="1"/>
          <p:nvPr/>
        </p:nvSpPr>
        <p:spPr>
          <a:xfrm>
            <a:off x="11941359" y="9044745"/>
            <a:ext cx="877163" cy="193899"/>
          </a:xfrm>
          <a:prstGeom prst="rect">
            <a:avLst/>
          </a:prstGeom>
          <a:noFill/>
        </p:spPr>
        <p:txBody>
          <a:bodyPr wrap="square" rtlCol="0">
            <a:spAutoFit/>
          </a:bodyPr>
          <a:lstStyle/>
          <a:p>
            <a:pPr algn="ctr">
              <a:lnSpc>
                <a:spcPct val="110000"/>
              </a:lnSpc>
            </a:pPr>
            <a:r>
              <a:rPr kumimoji="1" lang="ja-JP" altLang="en-US" sz="600" dirty="0">
                <a:latin typeface="メイリオ" panose="020B0604030504040204" pitchFamily="50" charset="-128"/>
                <a:ea typeface="メイリオ" panose="020B0604030504040204" pitchFamily="50" charset="-128"/>
              </a:rPr>
              <a:t>内閣府ウェブサイト</a:t>
            </a:r>
            <a:endParaRPr kumimoji="1" lang="en-US" altLang="ja-JP" sz="600" dirty="0">
              <a:latin typeface="メイリオ" panose="020B0604030504040204" pitchFamily="50" charset="-128"/>
              <a:ea typeface="メイリオ" panose="020B0604030504040204" pitchFamily="50" charset="-128"/>
            </a:endParaRPr>
          </a:p>
        </p:txBody>
      </p:sp>
      <p:sp>
        <p:nvSpPr>
          <p:cNvPr id="4" name="矢印: 下 3">
            <a:extLst>
              <a:ext uri="{FF2B5EF4-FFF2-40B4-BE49-F238E27FC236}">
                <a16:creationId xmlns:a16="http://schemas.microsoft.com/office/drawing/2014/main" id="{EE165A74-63E0-4BA5-87A0-4076249D206D}"/>
              </a:ext>
            </a:extLst>
          </p:cNvPr>
          <p:cNvSpPr/>
          <p:nvPr/>
        </p:nvSpPr>
        <p:spPr>
          <a:xfrm>
            <a:off x="9212580" y="6629394"/>
            <a:ext cx="784860" cy="119143"/>
          </a:xfrm>
          <a:prstGeom prst="downArrow">
            <a:avLst/>
          </a:prstGeom>
          <a:solidFill>
            <a:srgbClr val="66BAB7"/>
          </a:solidFill>
          <a:ln w="9525">
            <a:solidFill>
              <a:srgbClr val="66B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1" name="グループ化 70">
            <a:extLst>
              <a:ext uri="{FF2B5EF4-FFF2-40B4-BE49-F238E27FC236}">
                <a16:creationId xmlns:a16="http://schemas.microsoft.com/office/drawing/2014/main" id="{A0977FD7-6594-4AA0-98BF-04551D809FA6}"/>
              </a:ext>
            </a:extLst>
          </p:cNvPr>
          <p:cNvGrpSpPr/>
          <p:nvPr/>
        </p:nvGrpSpPr>
        <p:grpSpPr>
          <a:xfrm>
            <a:off x="-49894" y="2143559"/>
            <a:ext cx="408626" cy="246221"/>
            <a:chOff x="-45044" y="2051629"/>
            <a:chExt cx="408626" cy="246221"/>
          </a:xfrm>
        </p:grpSpPr>
        <p:sp>
          <p:nvSpPr>
            <p:cNvPr id="75" name="正方形/長方形 74">
              <a:extLst>
                <a:ext uri="{FF2B5EF4-FFF2-40B4-BE49-F238E27FC236}">
                  <a16:creationId xmlns:a16="http://schemas.microsoft.com/office/drawing/2014/main" id="{5673ED48-1F78-4F45-A965-F6013B804A51}"/>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4F7DD387-875D-4A16-9223-4B818D8CF671}"/>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84" name="グループ化 83">
            <a:extLst>
              <a:ext uri="{FF2B5EF4-FFF2-40B4-BE49-F238E27FC236}">
                <a16:creationId xmlns:a16="http://schemas.microsoft.com/office/drawing/2014/main" id="{DB4190F5-738C-42DC-B594-8E27AC55D29E}"/>
              </a:ext>
            </a:extLst>
          </p:cNvPr>
          <p:cNvGrpSpPr/>
          <p:nvPr/>
        </p:nvGrpSpPr>
        <p:grpSpPr>
          <a:xfrm>
            <a:off x="-49894" y="2739544"/>
            <a:ext cx="408626" cy="246221"/>
            <a:chOff x="-45044" y="2051629"/>
            <a:chExt cx="408626" cy="246221"/>
          </a:xfrm>
        </p:grpSpPr>
        <p:sp>
          <p:nvSpPr>
            <p:cNvPr id="93" name="正方形/長方形 92">
              <a:extLst>
                <a:ext uri="{FF2B5EF4-FFF2-40B4-BE49-F238E27FC236}">
                  <a16:creationId xmlns:a16="http://schemas.microsoft.com/office/drawing/2014/main" id="{98345C8A-BC13-4F4E-B2D0-B80D966FA8A0}"/>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テキスト ボックス 93">
              <a:extLst>
                <a:ext uri="{FF2B5EF4-FFF2-40B4-BE49-F238E27FC236}">
                  <a16:creationId xmlns:a16="http://schemas.microsoft.com/office/drawing/2014/main" id="{65C13128-47E1-4514-A41C-7A97E4490D7B}"/>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95" name="グループ化 94">
            <a:extLst>
              <a:ext uri="{FF2B5EF4-FFF2-40B4-BE49-F238E27FC236}">
                <a16:creationId xmlns:a16="http://schemas.microsoft.com/office/drawing/2014/main" id="{2C141473-C13D-47B3-A304-B84A14C56045}"/>
              </a:ext>
            </a:extLst>
          </p:cNvPr>
          <p:cNvGrpSpPr/>
          <p:nvPr/>
        </p:nvGrpSpPr>
        <p:grpSpPr>
          <a:xfrm>
            <a:off x="-49894" y="3468631"/>
            <a:ext cx="408626" cy="246221"/>
            <a:chOff x="-45044" y="2051629"/>
            <a:chExt cx="408626" cy="246221"/>
          </a:xfrm>
        </p:grpSpPr>
        <p:sp>
          <p:nvSpPr>
            <p:cNvPr id="96" name="正方形/長方形 95">
              <a:extLst>
                <a:ext uri="{FF2B5EF4-FFF2-40B4-BE49-F238E27FC236}">
                  <a16:creationId xmlns:a16="http://schemas.microsoft.com/office/drawing/2014/main" id="{C6008259-160A-41F0-9804-EE426276D966}"/>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a:extLst>
                <a:ext uri="{FF2B5EF4-FFF2-40B4-BE49-F238E27FC236}">
                  <a16:creationId xmlns:a16="http://schemas.microsoft.com/office/drawing/2014/main" id="{17CC5C60-AF88-49BB-93E4-84C0EEE3AEC2}"/>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103" name="グループ化 102">
            <a:extLst>
              <a:ext uri="{FF2B5EF4-FFF2-40B4-BE49-F238E27FC236}">
                <a16:creationId xmlns:a16="http://schemas.microsoft.com/office/drawing/2014/main" id="{9691F365-E31C-45D1-BCFB-97766D858445}"/>
              </a:ext>
            </a:extLst>
          </p:cNvPr>
          <p:cNvGrpSpPr/>
          <p:nvPr/>
        </p:nvGrpSpPr>
        <p:grpSpPr>
          <a:xfrm>
            <a:off x="-49894" y="4225698"/>
            <a:ext cx="408626" cy="246221"/>
            <a:chOff x="-45044" y="2051629"/>
            <a:chExt cx="408626" cy="246221"/>
          </a:xfrm>
        </p:grpSpPr>
        <p:sp>
          <p:nvSpPr>
            <p:cNvPr id="107" name="正方形/長方形 106">
              <a:extLst>
                <a:ext uri="{FF2B5EF4-FFF2-40B4-BE49-F238E27FC236}">
                  <a16:creationId xmlns:a16="http://schemas.microsoft.com/office/drawing/2014/main" id="{C163DDA5-5620-40EE-AA88-D57DC78E7468}"/>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a:extLst>
                <a:ext uri="{FF2B5EF4-FFF2-40B4-BE49-F238E27FC236}">
                  <a16:creationId xmlns:a16="http://schemas.microsoft.com/office/drawing/2014/main" id="{15E63116-CEED-4728-BB0A-035E5C0C5286}"/>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109" name="グループ化 108">
            <a:extLst>
              <a:ext uri="{FF2B5EF4-FFF2-40B4-BE49-F238E27FC236}">
                <a16:creationId xmlns:a16="http://schemas.microsoft.com/office/drawing/2014/main" id="{1F63C2A0-B43E-465A-A9B1-67FEA900F2A8}"/>
              </a:ext>
            </a:extLst>
          </p:cNvPr>
          <p:cNvGrpSpPr/>
          <p:nvPr/>
        </p:nvGrpSpPr>
        <p:grpSpPr>
          <a:xfrm>
            <a:off x="-49894" y="4886710"/>
            <a:ext cx="408626" cy="246221"/>
            <a:chOff x="-45044" y="2051629"/>
            <a:chExt cx="408626" cy="246221"/>
          </a:xfrm>
        </p:grpSpPr>
        <p:sp>
          <p:nvSpPr>
            <p:cNvPr id="110" name="正方形/長方形 109">
              <a:extLst>
                <a:ext uri="{FF2B5EF4-FFF2-40B4-BE49-F238E27FC236}">
                  <a16:creationId xmlns:a16="http://schemas.microsoft.com/office/drawing/2014/main" id="{E21A72A3-CA01-4BAF-AF7D-3CD4B3493FA8}"/>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テキスト ボックス 121">
              <a:extLst>
                <a:ext uri="{FF2B5EF4-FFF2-40B4-BE49-F238E27FC236}">
                  <a16:creationId xmlns:a16="http://schemas.microsoft.com/office/drawing/2014/main" id="{F7267001-A844-48A4-B9C6-B7B9CB24A10A}"/>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128" name="グループ化 127">
            <a:extLst>
              <a:ext uri="{FF2B5EF4-FFF2-40B4-BE49-F238E27FC236}">
                <a16:creationId xmlns:a16="http://schemas.microsoft.com/office/drawing/2014/main" id="{CFFB345E-008A-4B68-A50B-ED31A543ED13}"/>
              </a:ext>
            </a:extLst>
          </p:cNvPr>
          <p:cNvGrpSpPr/>
          <p:nvPr/>
        </p:nvGrpSpPr>
        <p:grpSpPr>
          <a:xfrm>
            <a:off x="-49894" y="5528976"/>
            <a:ext cx="408626" cy="246221"/>
            <a:chOff x="-45044" y="2051629"/>
            <a:chExt cx="408626" cy="246221"/>
          </a:xfrm>
        </p:grpSpPr>
        <p:sp>
          <p:nvSpPr>
            <p:cNvPr id="129" name="正方形/長方形 128">
              <a:extLst>
                <a:ext uri="{FF2B5EF4-FFF2-40B4-BE49-F238E27FC236}">
                  <a16:creationId xmlns:a16="http://schemas.microsoft.com/office/drawing/2014/main" id="{B5215018-B05C-4571-9908-88F5A0CD9E66}"/>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 name="テキスト ボックス 129">
              <a:extLst>
                <a:ext uri="{FF2B5EF4-FFF2-40B4-BE49-F238E27FC236}">
                  <a16:creationId xmlns:a16="http://schemas.microsoft.com/office/drawing/2014/main" id="{3C6F6B39-66C8-43E2-BA69-21937F03B7A0}"/>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131" name="グループ化 130">
            <a:extLst>
              <a:ext uri="{FF2B5EF4-FFF2-40B4-BE49-F238E27FC236}">
                <a16:creationId xmlns:a16="http://schemas.microsoft.com/office/drawing/2014/main" id="{3F59CBB9-2D79-4116-A6BC-A2C2F360A715}"/>
              </a:ext>
            </a:extLst>
          </p:cNvPr>
          <p:cNvGrpSpPr/>
          <p:nvPr/>
        </p:nvGrpSpPr>
        <p:grpSpPr>
          <a:xfrm>
            <a:off x="-49894" y="6651566"/>
            <a:ext cx="408626" cy="246221"/>
            <a:chOff x="-45044" y="2051629"/>
            <a:chExt cx="408626" cy="246221"/>
          </a:xfrm>
        </p:grpSpPr>
        <p:sp>
          <p:nvSpPr>
            <p:cNvPr id="132" name="正方形/長方形 131">
              <a:extLst>
                <a:ext uri="{FF2B5EF4-FFF2-40B4-BE49-F238E27FC236}">
                  <a16:creationId xmlns:a16="http://schemas.microsoft.com/office/drawing/2014/main" id="{F38B4658-C20D-4798-99DA-F52AD041D445}"/>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テキスト ボックス 132">
              <a:extLst>
                <a:ext uri="{FF2B5EF4-FFF2-40B4-BE49-F238E27FC236}">
                  <a16:creationId xmlns:a16="http://schemas.microsoft.com/office/drawing/2014/main" id="{FE2D73D0-08EE-4FB0-8DE0-3EF46E2F3CD3}"/>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134" name="グループ化 133">
            <a:extLst>
              <a:ext uri="{FF2B5EF4-FFF2-40B4-BE49-F238E27FC236}">
                <a16:creationId xmlns:a16="http://schemas.microsoft.com/office/drawing/2014/main" id="{B5C587D8-3750-406F-A03E-222B95649073}"/>
              </a:ext>
            </a:extLst>
          </p:cNvPr>
          <p:cNvGrpSpPr/>
          <p:nvPr/>
        </p:nvGrpSpPr>
        <p:grpSpPr>
          <a:xfrm>
            <a:off x="-49894" y="7260291"/>
            <a:ext cx="408626" cy="246221"/>
            <a:chOff x="-45044" y="2051629"/>
            <a:chExt cx="408626" cy="246221"/>
          </a:xfrm>
        </p:grpSpPr>
        <p:sp>
          <p:nvSpPr>
            <p:cNvPr id="135" name="正方形/長方形 134">
              <a:extLst>
                <a:ext uri="{FF2B5EF4-FFF2-40B4-BE49-F238E27FC236}">
                  <a16:creationId xmlns:a16="http://schemas.microsoft.com/office/drawing/2014/main" id="{E87F48B3-2DDE-4163-8631-954D3F589568}"/>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テキスト ボックス 135">
              <a:extLst>
                <a:ext uri="{FF2B5EF4-FFF2-40B4-BE49-F238E27FC236}">
                  <a16:creationId xmlns:a16="http://schemas.microsoft.com/office/drawing/2014/main" id="{1C54F46E-4567-4FDB-A91A-F960A03E12F5}"/>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137" name="グループ化 136">
            <a:extLst>
              <a:ext uri="{FF2B5EF4-FFF2-40B4-BE49-F238E27FC236}">
                <a16:creationId xmlns:a16="http://schemas.microsoft.com/office/drawing/2014/main" id="{93FC1342-2737-45CE-98E6-51BC06156944}"/>
              </a:ext>
            </a:extLst>
          </p:cNvPr>
          <p:cNvGrpSpPr/>
          <p:nvPr/>
        </p:nvGrpSpPr>
        <p:grpSpPr>
          <a:xfrm>
            <a:off x="-49894" y="7916473"/>
            <a:ext cx="408626" cy="246221"/>
            <a:chOff x="-45044" y="2051629"/>
            <a:chExt cx="408626" cy="246221"/>
          </a:xfrm>
        </p:grpSpPr>
        <p:sp>
          <p:nvSpPr>
            <p:cNvPr id="138" name="正方形/長方形 137">
              <a:extLst>
                <a:ext uri="{FF2B5EF4-FFF2-40B4-BE49-F238E27FC236}">
                  <a16:creationId xmlns:a16="http://schemas.microsoft.com/office/drawing/2014/main" id="{A7C934D0-404F-4BF4-AD21-454A0D0F160D}"/>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テキスト ボックス 141">
              <a:extLst>
                <a:ext uri="{FF2B5EF4-FFF2-40B4-BE49-F238E27FC236}">
                  <a16:creationId xmlns:a16="http://schemas.microsoft.com/office/drawing/2014/main" id="{B15D5112-E86B-4B17-86EE-627671AE8B1F}"/>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grpSp>
        <p:nvGrpSpPr>
          <p:cNvPr id="143" name="グループ化 142">
            <a:extLst>
              <a:ext uri="{FF2B5EF4-FFF2-40B4-BE49-F238E27FC236}">
                <a16:creationId xmlns:a16="http://schemas.microsoft.com/office/drawing/2014/main" id="{9C84C2D5-C1BC-4DB2-B1AA-6425C525D985}"/>
              </a:ext>
            </a:extLst>
          </p:cNvPr>
          <p:cNvGrpSpPr/>
          <p:nvPr/>
        </p:nvGrpSpPr>
        <p:grpSpPr>
          <a:xfrm>
            <a:off x="-49894" y="8595482"/>
            <a:ext cx="408626" cy="246221"/>
            <a:chOff x="-45044" y="2051629"/>
            <a:chExt cx="408626" cy="246221"/>
          </a:xfrm>
        </p:grpSpPr>
        <p:sp>
          <p:nvSpPr>
            <p:cNvPr id="144" name="正方形/長方形 143">
              <a:extLst>
                <a:ext uri="{FF2B5EF4-FFF2-40B4-BE49-F238E27FC236}">
                  <a16:creationId xmlns:a16="http://schemas.microsoft.com/office/drawing/2014/main" id="{80F13896-B3CE-472C-B1F9-E187B96B4867}"/>
                </a:ext>
              </a:extLst>
            </p:cNvPr>
            <p:cNvSpPr/>
            <p:nvPr/>
          </p:nvSpPr>
          <p:spPr>
            <a:xfrm>
              <a:off x="55657" y="2097825"/>
              <a:ext cx="108000" cy="108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テキスト ボックス 144">
              <a:extLst>
                <a:ext uri="{FF2B5EF4-FFF2-40B4-BE49-F238E27FC236}">
                  <a16:creationId xmlns:a16="http://schemas.microsoft.com/office/drawing/2014/main" id="{C5178B87-6BAC-46D3-BA88-6593482AD584}"/>
                </a:ext>
              </a:extLst>
            </p:cNvPr>
            <p:cNvSpPr txBox="1"/>
            <p:nvPr/>
          </p:nvSpPr>
          <p:spPr>
            <a:xfrm>
              <a:off x="-45044" y="2051629"/>
              <a:ext cx="408626" cy="246221"/>
            </a:xfrm>
            <a:prstGeom prst="rect">
              <a:avLst/>
            </a:prstGeom>
            <a:noFill/>
          </p:spPr>
          <p:txBody>
            <a:bodyPr wrap="square" rtlCol="0">
              <a:spAutoFit/>
            </a:bodyPr>
            <a:lstStyle/>
            <a:p>
              <a:r>
                <a:rPr kumimoji="1" lang="ja-JP" altLang="en-US" sz="1000" dirty="0">
                  <a:solidFill>
                    <a:srgbClr val="E4E2ED"/>
                  </a:solidFill>
                </a:rPr>
                <a:t>✓</a:t>
              </a:r>
            </a:p>
          </p:txBody>
        </p:sp>
      </p:grpSp>
      <p:pic>
        <p:nvPicPr>
          <p:cNvPr id="146" name="図 145">
            <a:extLst>
              <a:ext uri="{FF2B5EF4-FFF2-40B4-BE49-F238E27FC236}">
                <a16:creationId xmlns:a16="http://schemas.microsoft.com/office/drawing/2014/main" id="{52933CF9-494B-401C-B20B-F85E05DA198F}"/>
              </a:ext>
            </a:extLst>
          </p:cNvPr>
          <p:cNvPicPr>
            <a:picLocks noChangeAspect="1"/>
          </p:cNvPicPr>
          <p:nvPr/>
        </p:nvPicPr>
        <p:blipFill>
          <a:blip r:embed="rId26"/>
          <a:stretch>
            <a:fillRect/>
          </a:stretch>
        </p:blipFill>
        <p:spPr>
          <a:xfrm>
            <a:off x="5803925" y="1893688"/>
            <a:ext cx="492648" cy="472943"/>
          </a:xfrm>
          <a:prstGeom prst="rect">
            <a:avLst/>
          </a:prstGeom>
        </p:spPr>
      </p:pic>
      <p:sp>
        <p:nvSpPr>
          <p:cNvPr id="147" name="テキスト ボックス 146">
            <a:extLst>
              <a:ext uri="{FF2B5EF4-FFF2-40B4-BE49-F238E27FC236}">
                <a16:creationId xmlns:a16="http://schemas.microsoft.com/office/drawing/2014/main" id="{77598781-A7D8-4CB4-8AAB-D4031B168D84}"/>
              </a:ext>
            </a:extLst>
          </p:cNvPr>
          <p:cNvSpPr txBox="1"/>
          <p:nvPr/>
        </p:nvSpPr>
        <p:spPr>
          <a:xfrm>
            <a:off x="-82606" y="9378969"/>
            <a:ext cx="5760000" cy="270074"/>
          </a:xfrm>
          <a:prstGeom prst="rect">
            <a:avLst/>
          </a:prstGeom>
          <a:noFill/>
        </p:spPr>
        <p:txBody>
          <a:bodyPr wrap="square" rtlCol="0">
            <a:spAutoFit/>
          </a:bodyPr>
          <a:lstStyle/>
          <a:p>
            <a:pPr>
              <a:lnSpc>
                <a:spcPct val="110000"/>
              </a:lnSpc>
            </a:pPr>
            <a:r>
              <a:rPr kumimoji="1" lang="ja-JP" altLang="en-US" sz="1000" dirty="0">
                <a:latin typeface="メイリオ" panose="020B0604030504040204" pitchFamily="50" charset="-128"/>
                <a:ea typeface="メイリオ" panose="020B0604030504040204" pitchFamily="50" charset="-128"/>
              </a:rPr>
              <a:t>　 中小事業者は、無料で安全衛生の専門家のアドバイスが受けられます</a:t>
            </a:r>
          </a:p>
        </p:txBody>
      </p:sp>
      <p:pic>
        <p:nvPicPr>
          <p:cNvPr id="148" name="図 147">
            <a:extLst>
              <a:ext uri="{FF2B5EF4-FFF2-40B4-BE49-F238E27FC236}">
                <a16:creationId xmlns:a16="http://schemas.microsoft.com/office/drawing/2014/main" id="{A4A78EC2-256C-4CC8-A948-22DDB7F41088}"/>
              </a:ext>
            </a:extLst>
          </p:cNvPr>
          <p:cNvPicPr>
            <a:picLocks noChangeAspect="1"/>
          </p:cNvPicPr>
          <p:nvPr/>
        </p:nvPicPr>
        <p:blipFill>
          <a:blip r:embed="rId27"/>
          <a:stretch>
            <a:fillRect/>
          </a:stretch>
        </p:blipFill>
        <p:spPr>
          <a:xfrm>
            <a:off x="5613574" y="8793764"/>
            <a:ext cx="597211" cy="561378"/>
          </a:xfrm>
          <a:prstGeom prst="rect">
            <a:avLst/>
          </a:prstGeom>
        </p:spPr>
      </p:pic>
      <p:sp>
        <p:nvSpPr>
          <p:cNvPr id="149" name="テキスト ボックス 148">
            <a:extLst>
              <a:ext uri="{FF2B5EF4-FFF2-40B4-BE49-F238E27FC236}">
                <a16:creationId xmlns:a16="http://schemas.microsoft.com/office/drawing/2014/main" id="{E49F48CF-2DD9-4A97-99E5-7B6587016E0F}"/>
              </a:ext>
            </a:extLst>
          </p:cNvPr>
          <p:cNvSpPr txBox="1"/>
          <p:nvPr/>
        </p:nvSpPr>
        <p:spPr>
          <a:xfrm>
            <a:off x="4505497" y="9343727"/>
            <a:ext cx="1094686" cy="169277"/>
          </a:xfrm>
          <a:prstGeom prst="rect">
            <a:avLst/>
          </a:prstGeom>
          <a:noFill/>
        </p:spPr>
        <p:txBody>
          <a:bodyPr wrap="square">
            <a:spAutoFit/>
          </a:bodyPr>
          <a:lstStyle/>
          <a:p>
            <a:pPr algn="ctr" fontAlgn="base"/>
            <a:r>
              <a:rPr lang="ja-JP" altLang="en-US" sz="500" b="0" i="0" dirty="0">
                <a:solidFill>
                  <a:srgbClr val="333333"/>
                </a:solidFill>
                <a:effectLst/>
                <a:latin typeface="メイリオ" panose="020B0604030504040204" pitchFamily="50" charset="-128"/>
                <a:ea typeface="メイリオ" panose="020B0604030504040204" pitchFamily="50" charset="-128"/>
              </a:rPr>
              <a:t>エイジフレンドリー補助金</a:t>
            </a:r>
          </a:p>
        </p:txBody>
      </p:sp>
      <p:sp>
        <p:nvSpPr>
          <p:cNvPr id="150" name="テキスト ボックス 149">
            <a:extLst>
              <a:ext uri="{FF2B5EF4-FFF2-40B4-BE49-F238E27FC236}">
                <a16:creationId xmlns:a16="http://schemas.microsoft.com/office/drawing/2014/main" id="{407C15D2-220C-402F-A905-65E86FCDB406}"/>
              </a:ext>
            </a:extLst>
          </p:cNvPr>
          <p:cNvSpPr txBox="1"/>
          <p:nvPr/>
        </p:nvSpPr>
        <p:spPr>
          <a:xfrm>
            <a:off x="5339516" y="9305745"/>
            <a:ext cx="1101860" cy="261610"/>
          </a:xfrm>
          <a:prstGeom prst="rect">
            <a:avLst/>
          </a:prstGeom>
          <a:noFill/>
        </p:spPr>
        <p:txBody>
          <a:bodyPr wrap="square">
            <a:spAutoFit/>
          </a:bodyPr>
          <a:lstStyle/>
          <a:p>
            <a:pPr algn="ctr" fontAlgn="base"/>
            <a:r>
              <a:rPr lang="ja-JP" altLang="en-US" sz="500" b="0" i="0" dirty="0">
                <a:solidFill>
                  <a:srgbClr val="333333"/>
                </a:solidFill>
                <a:effectLst/>
                <a:latin typeface="メイリオ" panose="020B0604030504040204" pitchFamily="50" charset="-128"/>
                <a:ea typeface="メイリオ" panose="020B0604030504040204" pitchFamily="50" charset="-128"/>
              </a:rPr>
              <a:t>中小規模事業場</a:t>
            </a:r>
            <a:endParaRPr lang="en-US" altLang="ja-JP" sz="500" b="0" i="0" dirty="0">
              <a:solidFill>
                <a:srgbClr val="333333"/>
              </a:solidFill>
              <a:effectLst/>
              <a:latin typeface="メイリオ" panose="020B0604030504040204" pitchFamily="50" charset="-128"/>
              <a:ea typeface="メイリオ" panose="020B0604030504040204" pitchFamily="50" charset="-128"/>
            </a:endParaRPr>
          </a:p>
          <a:p>
            <a:pPr algn="ctr" fontAlgn="base"/>
            <a:r>
              <a:rPr lang="ja-JP" altLang="en-US" sz="500" b="0" i="0" dirty="0">
                <a:solidFill>
                  <a:srgbClr val="333333"/>
                </a:solidFill>
                <a:effectLst/>
                <a:latin typeface="メイリオ" panose="020B0604030504040204" pitchFamily="50" charset="-128"/>
                <a:ea typeface="メイリオ" panose="020B0604030504040204" pitchFamily="50" charset="-128"/>
              </a:rPr>
              <a:t>安全衛生サポート</a:t>
            </a:r>
            <a:r>
              <a:rPr lang="ja-JP" altLang="en-US" sz="600" b="0" i="0" dirty="0">
                <a:solidFill>
                  <a:srgbClr val="333333"/>
                </a:solidFill>
                <a:effectLst/>
                <a:latin typeface="メイリオ" panose="020B0604030504040204" pitchFamily="50" charset="-128"/>
                <a:ea typeface="メイリオ" panose="020B0604030504040204" pitchFamily="50" charset="-128"/>
              </a:rPr>
              <a:t>事業</a:t>
            </a:r>
            <a:endParaRPr lang="ja-JP" altLang="en-US" sz="500" b="0" i="0" dirty="0">
              <a:solidFill>
                <a:srgbClr val="333333"/>
              </a:solidFill>
              <a:effectLst/>
              <a:latin typeface="メイリオ" panose="020B0604030504040204" pitchFamily="50" charset="-128"/>
              <a:ea typeface="メイリオ" panose="020B0604030504040204" pitchFamily="50" charset="-128"/>
            </a:endParaRPr>
          </a:p>
        </p:txBody>
      </p:sp>
      <p:sp>
        <p:nvSpPr>
          <p:cNvPr id="151" name="矢印: 右 150">
            <a:extLst>
              <a:ext uri="{FF2B5EF4-FFF2-40B4-BE49-F238E27FC236}">
                <a16:creationId xmlns:a16="http://schemas.microsoft.com/office/drawing/2014/main" id="{9285F3AC-EB3C-43AD-92E7-C1AF29DE0F8A}"/>
              </a:ext>
            </a:extLst>
          </p:cNvPr>
          <p:cNvSpPr/>
          <p:nvPr/>
        </p:nvSpPr>
        <p:spPr>
          <a:xfrm rot="20599233">
            <a:off x="7216220" y="1279783"/>
            <a:ext cx="1888843" cy="163026"/>
          </a:xfrm>
          <a:prstGeom prst="rightArrow">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671229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メイリオ"/>
        <a:ea typeface="メイリオ"/>
        <a:cs typeface=""/>
      </a:majorFont>
      <a:minorFont>
        <a:latin typeface="メイリオ"/>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7180</TotalTime>
  <Words>841</Words>
  <Application>Microsoft Office PowerPoint</Application>
  <PresentationFormat>A3 297x420 mm</PresentationFormat>
  <Paragraphs>108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Wingdings</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澤田 京樹(sawata-atsuki)</dc:creator>
  <cp:lastModifiedBy>増渕孝志</cp:lastModifiedBy>
  <cp:revision>75</cp:revision>
  <cp:lastPrinted>2023-05-15T23:37:56Z</cp:lastPrinted>
  <dcterms:created xsi:type="dcterms:W3CDTF">2022-11-21T04:08:31Z</dcterms:created>
  <dcterms:modified xsi:type="dcterms:W3CDTF">2023-05-23T07:25:46Z</dcterms:modified>
</cp:coreProperties>
</file>