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3"/>
  </p:sldMasterIdLst>
  <p:sldIdLst>
    <p:sldId id="256" r:id="rId4"/>
    <p:sldId id="259" r:id="rId5"/>
    <p:sldId id="258" r:id="rId6"/>
    <p:sldId id="257" r:id="rId7"/>
  </p:sldIdLst>
  <p:sldSz cx="7559675" cy="10691813"/>
  <p:notesSz cx="6737350" cy="9869488"/>
  <p:defaultTextStyle>
    <a:defPPr>
      <a:defRPr lang="ja-JP"/>
    </a:defPPr>
    <a:lvl1pPr marL="0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1pPr>
    <a:lvl2pPr marL="364062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2pPr>
    <a:lvl3pPr marL="728127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3pPr>
    <a:lvl4pPr marL="1092189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4pPr>
    <a:lvl5pPr marL="1456253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5pPr>
    <a:lvl6pPr marL="1820314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6pPr>
    <a:lvl7pPr marL="2184381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7pPr>
    <a:lvl8pPr marL="2548442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8pPr>
    <a:lvl9pPr marL="2912505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CC"/>
    <a:srgbClr val="FFFF99"/>
    <a:srgbClr val="F8F6EF"/>
    <a:srgbClr val="4BA634"/>
    <a:srgbClr val="90C31F"/>
    <a:srgbClr val="F4F7DD"/>
    <a:srgbClr val="9FA0A0"/>
    <a:srgbClr val="D8E480"/>
    <a:srgbClr val="E2E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3" autoAdjust="0"/>
    <p:restoredTop sz="96429" autoAdjust="0"/>
  </p:normalViewPr>
  <p:slideViewPr>
    <p:cSldViewPr snapToGrid="0">
      <p:cViewPr varScale="1">
        <p:scale>
          <a:sx n="45" d="100"/>
          <a:sy n="45" d="100"/>
        </p:scale>
        <p:origin x="2382" y="72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中森 秀樹(NAKAMORI Hideki)" userId="d1473050-ccdf-43bd-b3a4-b79acc7e9d20" providerId="ADAL" clId="{7C092D52-7CE6-464B-AC2B-814B0B808D81}"/>
    <pc:docChg chg="modSld">
      <pc:chgData name="中森 秀樹(NAKAMORI Hideki)" userId="d1473050-ccdf-43bd-b3a4-b79acc7e9d20" providerId="ADAL" clId="{7C092D52-7CE6-464B-AC2B-814B0B808D81}" dt="2024-04-05T05:02:34.907" v="217" actId="20577"/>
      <pc:docMkLst>
        <pc:docMk/>
      </pc:docMkLst>
      <pc:sldChg chg="modSp mod">
        <pc:chgData name="中森 秀樹(NAKAMORI Hideki)" userId="d1473050-ccdf-43bd-b3a4-b79acc7e9d20" providerId="ADAL" clId="{7C092D52-7CE6-464B-AC2B-814B0B808D81}" dt="2024-04-05T05:02:34.907" v="217" actId="20577"/>
        <pc:sldMkLst>
          <pc:docMk/>
          <pc:sldMk cId="2012505980" sldId="257"/>
        </pc:sldMkLst>
        <pc:spChg chg="mod">
          <ac:chgData name="中森 秀樹(NAKAMORI Hideki)" userId="d1473050-ccdf-43bd-b3a4-b79acc7e9d20" providerId="ADAL" clId="{7C092D52-7CE6-464B-AC2B-814B0B808D81}" dt="2024-04-05T05:02:34.907" v="217" actId="20577"/>
          <ac:spMkLst>
            <pc:docMk/>
            <pc:sldMk cId="2012505980" sldId="257"/>
            <ac:spMk id="184" creationId="{83E22A7E-451A-B565-8D0F-DE22E75CB0F9}"/>
          </ac:spMkLst>
        </pc:spChg>
        <pc:grpChg chg="mod">
          <ac:chgData name="中森 秀樹(NAKAMORI Hideki)" userId="d1473050-ccdf-43bd-b3a4-b79acc7e9d20" providerId="ADAL" clId="{7C092D52-7CE6-464B-AC2B-814B0B808D81}" dt="2024-04-05T04:59:03.239" v="104" actId="14100"/>
          <ac:grpSpMkLst>
            <pc:docMk/>
            <pc:sldMk cId="2012505980" sldId="257"/>
            <ac:grpSpMk id="182" creationId="{52F8B752-F327-B00E-96C9-C13FBC703D0F}"/>
          </ac:grpSpMkLst>
        </pc:grpChg>
        <pc:graphicFrameChg chg="mod modGraphic">
          <ac:chgData name="中森 秀樹(NAKAMORI Hideki)" userId="d1473050-ccdf-43bd-b3a4-b79acc7e9d20" providerId="ADAL" clId="{7C092D52-7CE6-464B-AC2B-814B0B808D81}" dt="2024-04-05T04:57:54.371" v="15" actId="20577"/>
          <ac:graphicFrameMkLst>
            <pc:docMk/>
            <pc:sldMk cId="2012505980" sldId="257"/>
            <ac:graphicFrameMk id="5" creationId="{00000000-0000-0000-0000-000000000000}"/>
          </ac:graphicFrameMkLst>
        </pc:graphicFrameChg>
      </pc:sldChg>
    </pc:docChg>
  </pc:docChgLst>
  <pc:docChgLst>
    <pc:chgData name="中森 秀樹(NAKAMORI Hideki)" userId="d1473050-ccdf-43bd-b3a4-b79acc7e9d20" providerId="ADAL" clId="{D9052B7F-1FDC-45BF-A92D-19980013F48E}"/>
    <pc:docChg chg="undo custSel modSld">
      <pc:chgData name="中森 秀樹(NAKAMORI Hideki)" userId="d1473050-ccdf-43bd-b3a4-b79acc7e9d20" providerId="ADAL" clId="{D9052B7F-1FDC-45BF-A92D-19980013F48E}" dt="2024-04-04T08:47:22.880" v="1079" actId="3626"/>
      <pc:docMkLst>
        <pc:docMk/>
      </pc:docMkLst>
      <pc:sldChg chg="addSp delSp modSp mod">
        <pc:chgData name="中森 秀樹(NAKAMORI Hideki)" userId="d1473050-ccdf-43bd-b3a4-b79acc7e9d20" providerId="ADAL" clId="{D9052B7F-1FDC-45BF-A92D-19980013F48E}" dt="2024-04-04T06:03:51.091" v="737" actId="113"/>
        <pc:sldMkLst>
          <pc:docMk/>
          <pc:sldMk cId="533849336" sldId="256"/>
        </pc:sldMkLst>
        <pc:spChg chg="mod">
          <ac:chgData name="中森 秀樹(NAKAMORI Hideki)" userId="d1473050-ccdf-43bd-b3a4-b79acc7e9d20" providerId="ADAL" clId="{D9052B7F-1FDC-45BF-A92D-19980013F48E}" dt="2024-04-04T05:45:33.861" v="539" actId="207"/>
          <ac:spMkLst>
            <pc:docMk/>
            <pc:sldMk cId="533849336" sldId="256"/>
            <ac:spMk id="2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39:57.083" v="513" actId="207"/>
          <ac:spMkLst>
            <pc:docMk/>
            <pc:sldMk cId="533849336" sldId="256"/>
            <ac:spMk id="4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1:19.304" v="48" actId="1037"/>
          <ac:spMkLst>
            <pc:docMk/>
            <pc:sldMk cId="533849336" sldId="256"/>
            <ac:spMk id="11" creationId="{C55A923D-134B-D488-BF8B-86250CD1A442}"/>
          </ac:spMkLst>
        </pc:spChg>
        <pc:spChg chg="mod">
          <ac:chgData name="中森 秀樹(NAKAMORI Hideki)" userId="d1473050-ccdf-43bd-b3a4-b79acc7e9d20" providerId="ADAL" clId="{D9052B7F-1FDC-45BF-A92D-19980013F48E}" dt="2024-04-04T05:45:40.127" v="540" actId="207"/>
          <ac:spMkLst>
            <pc:docMk/>
            <pc:sldMk cId="533849336" sldId="256"/>
            <ac:spMk id="12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5:45.326" v="541" actId="207"/>
          <ac:spMkLst>
            <pc:docMk/>
            <pc:sldMk cId="533849336" sldId="256"/>
            <ac:spMk id="13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5:49.383" v="542" actId="207"/>
          <ac:spMkLst>
            <pc:docMk/>
            <pc:sldMk cId="533849336" sldId="256"/>
            <ac:spMk id="14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5:53.247" v="543" actId="207"/>
          <ac:spMkLst>
            <pc:docMk/>
            <pc:sldMk cId="533849336" sldId="256"/>
            <ac:spMk id="15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6:03:51.091" v="737" actId="113"/>
          <ac:spMkLst>
            <pc:docMk/>
            <pc:sldMk cId="533849336" sldId="256"/>
            <ac:spMk id="16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5:58.649" v="544" actId="207"/>
          <ac:spMkLst>
            <pc:docMk/>
            <pc:sldMk cId="533849336" sldId="256"/>
            <ac:spMk id="17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6:05.299" v="545" actId="207"/>
          <ac:spMkLst>
            <pc:docMk/>
            <pc:sldMk cId="533849336" sldId="256"/>
            <ac:spMk id="18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6:19.635" v="547" actId="207"/>
          <ac:spMkLst>
            <pc:docMk/>
            <pc:sldMk cId="533849336" sldId="256"/>
            <ac:spMk id="19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6:25.914" v="548" actId="207"/>
          <ac:spMkLst>
            <pc:docMk/>
            <pc:sldMk cId="533849336" sldId="256"/>
            <ac:spMk id="20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1:09.282" v="45" actId="14100"/>
          <ac:spMkLst>
            <pc:docMk/>
            <pc:sldMk cId="533849336" sldId="256"/>
            <ac:spMk id="21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6:13.351" v="546" actId="207"/>
          <ac:spMkLst>
            <pc:docMk/>
            <pc:sldMk cId="533849336" sldId="256"/>
            <ac:spMk id="22" creationId="{00000000-0000-0000-0000-000000000000}"/>
          </ac:spMkLst>
        </pc:spChg>
        <pc:spChg chg="del">
          <ac:chgData name="中森 秀樹(NAKAMORI Hideki)" userId="d1473050-ccdf-43bd-b3a4-b79acc7e9d20" providerId="ADAL" clId="{D9052B7F-1FDC-45BF-A92D-19980013F48E}" dt="2024-04-04T05:00:37.819" v="26" actId="478"/>
          <ac:spMkLst>
            <pc:docMk/>
            <pc:sldMk cId="533849336" sldId="256"/>
            <ac:spMk id="47" creationId="{B868D246-6DF4-49B8-62EB-4DB3AF75AF13}"/>
          </ac:spMkLst>
        </pc:spChg>
        <pc:spChg chg="del">
          <ac:chgData name="中森 秀樹(NAKAMORI Hideki)" userId="d1473050-ccdf-43bd-b3a4-b79acc7e9d20" providerId="ADAL" clId="{D9052B7F-1FDC-45BF-A92D-19980013F48E}" dt="2024-04-04T05:00:34.083" v="25" actId="478"/>
          <ac:spMkLst>
            <pc:docMk/>
            <pc:sldMk cId="533849336" sldId="256"/>
            <ac:spMk id="48" creationId="{8E6E17C1-AA1D-9419-9387-A9D624C279F2}"/>
          </ac:spMkLst>
        </pc:spChg>
        <pc:spChg chg="mod">
          <ac:chgData name="中森 秀樹(NAKAMORI Hideki)" userId="d1473050-ccdf-43bd-b3a4-b79acc7e9d20" providerId="ADAL" clId="{D9052B7F-1FDC-45BF-A92D-19980013F48E}" dt="2024-04-04T05:01:32.841" v="67" actId="1036"/>
          <ac:spMkLst>
            <pc:docMk/>
            <pc:sldMk cId="533849336" sldId="256"/>
            <ac:spMk id="49" creationId="{7ED05F04-6AAD-BD8C-5E04-264A2CF7EAD9}"/>
          </ac:spMkLst>
        </pc:spChg>
        <pc:spChg chg="mod">
          <ac:chgData name="中森 秀樹(NAKAMORI Hideki)" userId="d1473050-ccdf-43bd-b3a4-b79acc7e9d20" providerId="ADAL" clId="{D9052B7F-1FDC-45BF-A92D-19980013F48E}" dt="2024-04-04T05:01:50.300" v="86" actId="1038"/>
          <ac:spMkLst>
            <pc:docMk/>
            <pc:sldMk cId="533849336" sldId="256"/>
            <ac:spMk id="56" creationId="{00000000-0000-0000-0000-000000000000}"/>
          </ac:spMkLst>
        </pc:spChg>
        <pc:picChg chg="del">
          <ac:chgData name="中森 秀樹(NAKAMORI Hideki)" userId="d1473050-ccdf-43bd-b3a4-b79acc7e9d20" providerId="ADAL" clId="{D9052B7F-1FDC-45BF-A92D-19980013F48E}" dt="2024-04-04T04:59:16.173" v="0" actId="478"/>
          <ac:picMkLst>
            <pc:docMk/>
            <pc:sldMk cId="533849336" sldId="256"/>
            <ac:picMk id="46" creationId="{00000000-0000-0000-0000-000000000000}"/>
          </ac:picMkLst>
        </pc:picChg>
        <pc:picChg chg="add mod">
          <ac:chgData name="中森 秀樹(NAKAMORI Hideki)" userId="d1473050-ccdf-43bd-b3a4-b79acc7e9d20" providerId="ADAL" clId="{D9052B7F-1FDC-45BF-A92D-19980013F48E}" dt="2024-04-04T05:03:00.216" v="158" actId="14100"/>
          <ac:picMkLst>
            <pc:docMk/>
            <pc:sldMk cId="533849336" sldId="256"/>
            <ac:picMk id="50" creationId="{CD8D7F4D-C7F1-AFDE-0A7D-E4E9F365424F}"/>
          </ac:picMkLst>
        </pc:picChg>
      </pc:sldChg>
      <pc:sldChg chg="addSp delSp modSp mod">
        <pc:chgData name="中森 秀樹(NAKAMORI Hideki)" userId="d1473050-ccdf-43bd-b3a4-b79acc7e9d20" providerId="ADAL" clId="{D9052B7F-1FDC-45BF-A92D-19980013F48E}" dt="2024-04-04T08:47:22.880" v="1079" actId="3626"/>
        <pc:sldMkLst>
          <pc:docMk/>
          <pc:sldMk cId="2012505980" sldId="257"/>
        </pc:sldMkLst>
        <pc:spChg chg="mod">
          <ac:chgData name="中森 秀樹(NAKAMORI Hideki)" userId="d1473050-ccdf-43bd-b3a4-b79acc7e9d20" providerId="ADAL" clId="{D9052B7F-1FDC-45BF-A92D-19980013F48E}" dt="2024-04-04T06:01:25.271" v="732" actId="207"/>
          <ac:spMkLst>
            <pc:docMk/>
            <pc:sldMk cId="2012505980" sldId="257"/>
            <ac:spMk id="2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18:06.373" v="348" actId="1038"/>
          <ac:spMkLst>
            <pc:docMk/>
            <pc:sldMk cId="2012505980" sldId="257"/>
            <ac:spMk id="4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36:51.419" v="472" actId="207"/>
          <ac:spMkLst>
            <pc:docMk/>
            <pc:sldMk cId="2012505980" sldId="257"/>
            <ac:spMk id="9" creationId="{C933EDCD-5D9B-003B-B684-6938620268DC}"/>
          </ac:spMkLst>
        </pc:spChg>
        <pc:spChg chg="del mod">
          <ac:chgData name="中森 秀樹(NAKAMORI Hideki)" userId="d1473050-ccdf-43bd-b3a4-b79acc7e9d20" providerId="ADAL" clId="{D9052B7F-1FDC-45BF-A92D-19980013F48E}" dt="2024-04-04T08:47:12.864" v="1078" actId="478"/>
          <ac:spMkLst>
            <pc:docMk/>
            <pc:sldMk cId="2012505980" sldId="257"/>
            <ac:spMk id="10" creationId="{2422B32C-BE48-8984-4476-9AD2A87FB104}"/>
          </ac:spMkLst>
        </pc:spChg>
        <pc:spChg chg="mod">
          <ac:chgData name="中森 秀樹(NAKAMORI Hideki)" userId="d1473050-ccdf-43bd-b3a4-b79acc7e9d20" providerId="ADAL" clId="{D9052B7F-1FDC-45BF-A92D-19980013F48E}" dt="2024-04-04T07:56:01.498" v="1057" actId="20577"/>
          <ac:spMkLst>
            <pc:docMk/>
            <pc:sldMk cId="2012505980" sldId="257"/>
            <ac:spMk id="12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55:52.350" v="713" actId="20577"/>
          <ac:spMkLst>
            <pc:docMk/>
            <pc:sldMk cId="2012505980" sldId="257"/>
            <ac:spMk id="74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37:47.603" v="509" actId="20577"/>
          <ac:spMkLst>
            <pc:docMk/>
            <pc:sldMk cId="2012505980" sldId="257"/>
            <ac:spMk id="75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6:01:39.027" v="733" actId="207"/>
          <ac:spMkLst>
            <pc:docMk/>
            <pc:sldMk cId="2012505980" sldId="257"/>
            <ac:spMk id="76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6:01:52.966" v="734" actId="207"/>
          <ac:spMkLst>
            <pc:docMk/>
            <pc:sldMk cId="2012505980" sldId="257"/>
            <ac:spMk id="77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18:06.373" v="348" actId="1038"/>
          <ac:spMkLst>
            <pc:docMk/>
            <pc:sldMk cId="2012505980" sldId="257"/>
            <ac:spMk id="79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18:06.373" v="348" actId="1038"/>
          <ac:spMkLst>
            <pc:docMk/>
            <pc:sldMk cId="2012505980" sldId="257"/>
            <ac:spMk id="80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7:54:10.117" v="1056" actId="1038"/>
          <ac:spMkLst>
            <pc:docMk/>
            <pc:sldMk cId="2012505980" sldId="257"/>
            <ac:spMk id="81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7:54:10.117" v="1056" actId="1038"/>
          <ac:spMkLst>
            <pc:docMk/>
            <pc:sldMk cId="2012505980" sldId="257"/>
            <ac:spMk id="82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7:54:10.117" v="1056" actId="1038"/>
          <ac:spMkLst>
            <pc:docMk/>
            <pc:sldMk cId="2012505980" sldId="257"/>
            <ac:spMk id="83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7:54:10.117" v="1056" actId="1038"/>
          <ac:spMkLst>
            <pc:docMk/>
            <pc:sldMk cId="2012505980" sldId="257"/>
            <ac:spMk id="84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7:54:10.117" v="1056" actId="1038"/>
          <ac:spMkLst>
            <pc:docMk/>
            <pc:sldMk cId="2012505980" sldId="257"/>
            <ac:spMk id="85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18:06.373" v="348" actId="1038"/>
          <ac:spMkLst>
            <pc:docMk/>
            <pc:sldMk cId="2012505980" sldId="257"/>
            <ac:spMk id="227" creationId="{00000000-0000-0000-0000-000000000000}"/>
          </ac:spMkLst>
        </pc:spChg>
        <pc:graphicFrameChg chg="mod modGraphic">
          <ac:chgData name="中森 秀樹(NAKAMORI Hideki)" userId="d1473050-ccdf-43bd-b3a4-b79acc7e9d20" providerId="ADAL" clId="{D9052B7F-1FDC-45BF-A92D-19980013F48E}" dt="2024-04-04T08:47:22.880" v="1079" actId="3626"/>
          <ac:graphicFrameMkLst>
            <pc:docMk/>
            <pc:sldMk cId="2012505980" sldId="257"/>
            <ac:graphicFrameMk id="5" creationId="{00000000-0000-0000-0000-000000000000}"/>
          </ac:graphicFrameMkLst>
        </pc:graphicFrameChg>
        <pc:picChg chg="del">
          <ac:chgData name="中森 秀樹(NAKAMORI Hideki)" userId="d1473050-ccdf-43bd-b3a4-b79acc7e9d20" providerId="ADAL" clId="{D9052B7F-1FDC-45BF-A92D-19980013F48E}" dt="2024-04-04T07:52:37.800" v="971" actId="478"/>
          <ac:picMkLst>
            <pc:docMk/>
            <pc:sldMk cId="2012505980" sldId="257"/>
            <ac:picMk id="6" creationId="{00000000-0000-0000-0000-000000000000}"/>
          </ac:picMkLst>
        </pc:picChg>
        <pc:picChg chg="del">
          <ac:chgData name="中森 秀樹(NAKAMORI Hideki)" userId="d1473050-ccdf-43bd-b3a4-b79acc7e9d20" providerId="ADAL" clId="{D9052B7F-1FDC-45BF-A92D-19980013F48E}" dt="2024-04-04T05:06:03.218" v="288" actId="478"/>
          <ac:picMkLst>
            <pc:docMk/>
            <pc:sldMk cId="2012505980" sldId="257"/>
            <ac:picMk id="7" creationId="{00000000-0000-0000-0000-000000000000}"/>
          </ac:picMkLst>
        </pc:picChg>
        <pc:picChg chg="add mod">
          <ac:chgData name="中森 秀樹(NAKAMORI Hideki)" userId="d1473050-ccdf-43bd-b3a4-b79acc7e9d20" providerId="ADAL" clId="{D9052B7F-1FDC-45BF-A92D-19980013F48E}" dt="2024-04-04T07:51:03.234" v="952" actId="1037"/>
          <ac:picMkLst>
            <pc:docMk/>
            <pc:sldMk cId="2012505980" sldId="257"/>
            <ac:picMk id="7" creationId="{2FDD38DA-A268-45A8-B54E-15252DF73B7E}"/>
          </ac:picMkLst>
        </pc:picChg>
        <pc:picChg chg="add mod">
          <ac:chgData name="中森 秀樹(NAKAMORI Hideki)" userId="d1473050-ccdf-43bd-b3a4-b79acc7e9d20" providerId="ADAL" clId="{D9052B7F-1FDC-45BF-A92D-19980013F48E}" dt="2024-04-04T05:18:45.377" v="395" actId="1038"/>
          <ac:picMkLst>
            <pc:docMk/>
            <pc:sldMk cId="2012505980" sldId="257"/>
            <ac:picMk id="11" creationId="{822F2484-B10B-7E50-FC77-C6C60B6AC457}"/>
          </ac:picMkLst>
        </pc:picChg>
        <pc:picChg chg="add mod">
          <ac:chgData name="中森 秀樹(NAKAMORI Hideki)" userId="d1473050-ccdf-43bd-b3a4-b79acc7e9d20" providerId="ADAL" clId="{D9052B7F-1FDC-45BF-A92D-19980013F48E}" dt="2024-04-04T07:52:51.582" v="989" actId="14100"/>
          <ac:picMkLst>
            <pc:docMk/>
            <pc:sldMk cId="2012505980" sldId="257"/>
            <ac:picMk id="13" creationId="{E6183C24-755D-8F4F-C0E0-6D565037D78C}"/>
          </ac:picMkLst>
        </pc:picChg>
        <pc:picChg chg="del">
          <ac:chgData name="中森 秀樹(NAKAMORI Hideki)" userId="d1473050-ccdf-43bd-b3a4-b79acc7e9d20" providerId="ADAL" clId="{D9052B7F-1FDC-45BF-A92D-19980013F48E}" dt="2024-04-04T07:49:36.294" v="915" actId="478"/>
          <ac:picMkLst>
            <pc:docMk/>
            <pc:sldMk cId="2012505980" sldId="257"/>
            <ac:picMk id="70" creationId="{00000000-0000-0000-0000-000000000000}"/>
          </ac:picMkLst>
        </pc:picChg>
      </pc:sldChg>
      <pc:sldChg chg="addSp delSp modSp mod">
        <pc:chgData name="中森 秀樹(NAKAMORI Hideki)" userId="d1473050-ccdf-43bd-b3a4-b79acc7e9d20" providerId="ADAL" clId="{D9052B7F-1FDC-45BF-A92D-19980013F48E}" dt="2024-04-04T08:32:50.825" v="1077" actId="207"/>
        <pc:sldMkLst>
          <pc:docMk/>
          <pc:sldMk cId="3159664772" sldId="258"/>
        </pc:sldMkLst>
        <pc:spChg chg="mod">
          <ac:chgData name="中森 秀樹(NAKAMORI Hideki)" userId="d1473050-ccdf-43bd-b3a4-b79acc7e9d20" providerId="ADAL" clId="{D9052B7F-1FDC-45BF-A92D-19980013F48E}" dt="2024-04-04T05:59:35.385" v="720" actId="207"/>
          <ac:spMkLst>
            <pc:docMk/>
            <pc:sldMk cId="3159664772" sldId="258"/>
            <ac:spMk id="2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59:59.602" v="723" actId="207"/>
          <ac:spMkLst>
            <pc:docMk/>
            <pc:sldMk cId="3159664772" sldId="258"/>
            <ac:spMk id="3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6:04:02.752" v="738" actId="113"/>
          <ac:spMkLst>
            <pc:docMk/>
            <pc:sldMk cId="3159664772" sldId="258"/>
            <ac:spMk id="5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6:00:29.398" v="728" actId="207"/>
          <ac:spMkLst>
            <pc:docMk/>
            <pc:sldMk cId="3159664772" sldId="258"/>
            <ac:spMk id="6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27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28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29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30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31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32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33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34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35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46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2:11.436" v="1076" actId="207"/>
          <ac:spMkLst>
            <pc:docMk/>
            <pc:sldMk cId="3159664772" sldId="258"/>
            <ac:spMk id="47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29:55.008" v="1058" actId="207"/>
          <ac:spMkLst>
            <pc:docMk/>
            <pc:sldMk cId="3159664772" sldId="258"/>
            <ac:spMk id="48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2:50.825" v="1077" actId="207"/>
          <ac:spMkLst>
            <pc:docMk/>
            <pc:sldMk cId="3159664772" sldId="258"/>
            <ac:spMk id="51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0:04.490" v="1059" actId="207"/>
          <ac:spMkLst>
            <pc:docMk/>
            <pc:sldMk cId="3159664772" sldId="258"/>
            <ac:spMk id="52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0:24.667" v="1060" actId="207"/>
          <ac:spMkLst>
            <pc:docMk/>
            <pc:sldMk cId="3159664772" sldId="258"/>
            <ac:spMk id="53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0:42.138" v="1070" actId="207"/>
          <ac:spMkLst>
            <pc:docMk/>
            <pc:sldMk cId="3159664772" sldId="258"/>
            <ac:spMk id="54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0:54.267" v="1071" actId="207"/>
          <ac:spMkLst>
            <pc:docMk/>
            <pc:sldMk cId="3159664772" sldId="258"/>
            <ac:spMk id="55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1:03.987" v="1072" actId="207"/>
          <ac:spMkLst>
            <pc:docMk/>
            <pc:sldMk cId="3159664772" sldId="258"/>
            <ac:spMk id="56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1:13.873" v="1073" actId="207"/>
          <ac:spMkLst>
            <pc:docMk/>
            <pc:sldMk cId="3159664772" sldId="258"/>
            <ac:spMk id="57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1:25.465" v="1074" actId="207"/>
          <ac:spMkLst>
            <pc:docMk/>
            <pc:sldMk cId="3159664772" sldId="258"/>
            <ac:spMk id="58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8:31:53.752" v="1075" actId="207"/>
          <ac:spMkLst>
            <pc:docMk/>
            <pc:sldMk cId="3159664772" sldId="258"/>
            <ac:spMk id="59" creationId="{00000000-0000-0000-0000-000000000000}"/>
          </ac:spMkLst>
        </pc:spChg>
        <pc:spChg chg="del">
          <ac:chgData name="中森 秀樹(NAKAMORI Hideki)" userId="d1473050-ccdf-43bd-b3a4-b79acc7e9d20" providerId="ADAL" clId="{D9052B7F-1FDC-45BF-A92D-19980013F48E}" dt="2024-04-04T05:05:32.229" v="273" actId="478"/>
          <ac:spMkLst>
            <pc:docMk/>
            <pc:sldMk cId="3159664772" sldId="258"/>
            <ac:spMk id="62" creationId="{6B6C3668-47D5-E797-9F2B-A3F167C70B03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66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05:12.774" v="261" actId="1035"/>
          <ac:spMkLst>
            <pc:docMk/>
            <pc:sldMk cId="3159664772" sldId="258"/>
            <ac:spMk id="67" creationId="{00000000-0000-0000-0000-000000000000}"/>
          </ac:spMkLst>
        </pc:spChg>
        <pc:grpChg chg="mod">
          <ac:chgData name="中森 秀樹(NAKAMORI Hideki)" userId="d1473050-ccdf-43bd-b3a4-b79acc7e9d20" providerId="ADAL" clId="{D9052B7F-1FDC-45BF-A92D-19980013F48E}" dt="2024-04-04T05:05:12.774" v="261" actId="1035"/>
          <ac:grpSpMkLst>
            <pc:docMk/>
            <pc:sldMk cId="3159664772" sldId="258"/>
            <ac:grpSpMk id="60" creationId="{00000000-0000-0000-0000-000000000000}"/>
          </ac:grpSpMkLst>
        </pc:grpChg>
        <pc:grpChg chg="mod">
          <ac:chgData name="中森 秀樹(NAKAMORI Hideki)" userId="d1473050-ccdf-43bd-b3a4-b79acc7e9d20" providerId="ADAL" clId="{D9052B7F-1FDC-45BF-A92D-19980013F48E}" dt="2024-04-04T05:05:12.774" v="261" actId="1035"/>
          <ac:grpSpMkLst>
            <pc:docMk/>
            <pc:sldMk cId="3159664772" sldId="258"/>
            <ac:grpSpMk id="61" creationId="{00000000-0000-0000-0000-000000000000}"/>
          </ac:grpSpMkLst>
        </pc:grpChg>
        <pc:picChg chg="del">
          <ac:chgData name="中森 秀樹(NAKAMORI Hideki)" userId="d1473050-ccdf-43bd-b3a4-b79acc7e9d20" providerId="ADAL" clId="{D9052B7F-1FDC-45BF-A92D-19980013F48E}" dt="2024-04-04T05:03:42.294" v="174" actId="478"/>
          <ac:picMkLst>
            <pc:docMk/>
            <pc:sldMk cId="3159664772" sldId="258"/>
            <ac:picMk id="4" creationId="{00000000-0000-0000-0000-000000000000}"/>
          </ac:picMkLst>
        </pc:picChg>
        <pc:picChg chg="mod">
          <ac:chgData name="中森 秀樹(NAKAMORI Hideki)" userId="d1473050-ccdf-43bd-b3a4-b79acc7e9d20" providerId="ADAL" clId="{D9052B7F-1FDC-45BF-A92D-19980013F48E}" dt="2024-04-04T05:05:12.774" v="261" actId="1035"/>
          <ac:picMkLst>
            <pc:docMk/>
            <pc:sldMk cId="3159664772" sldId="258"/>
            <ac:picMk id="7" creationId="{00000000-0000-0000-0000-000000000000}"/>
          </ac:picMkLst>
        </pc:picChg>
        <pc:picChg chg="add mod">
          <ac:chgData name="中森 秀樹(NAKAMORI Hideki)" userId="d1473050-ccdf-43bd-b3a4-b79acc7e9d20" providerId="ADAL" clId="{D9052B7F-1FDC-45BF-A92D-19980013F48E}" dt="2024-04-04T05:05:23.381" v="272" actId="1036"/>
          <ac:picMkLst>
            <pc:docMk/>
            <pc:sldMk cId="3159664772" sldId="258"/>
            <ac:picMk id="63" creationId="{D0505C33-DECB-5BD8-0630-EE76BAD9BC0C}"/>
          </ac:picMkLst>
        </pc:picChg>
        <pc:cxnChg chg="mod">
          <ac:chgData name="中森 秀樹(NAKAMORI Hideki)" userId="d1473050-ccdf-43bd-b3a4-b79acc7e9d20" providerId="ADAL" clId="{D9052B7F-1FDC-45BF-A92D-19980013F48E}" dt="2024-04-04T06:00:50.925" v="730" actId="692"/>
          <ac:cxnSpMkLst>
            <pc:docMk/>
            <pc:sldMk cId="3159664772" sldId="258"/>
            <ac:cxnSpMk id="13" creationId="{00000000-0000-0000-0000-000000000000}"/>
          </ac:cxnSpMkLst>
        </pc:cxnChg>
        <pc:cxnChg chg="mod">
          <ac:chgData name="中森 秀樹(NAKAMORI Hideki)" userId="d1473050-ccdf-43bd-b3a4-b79acc7e9d20" providerId="ADAL" clId="{D9052B7F-1FDC-45BF-A92D-19980013F48E}" dt="2024-04-04T06:01:01.307" v="731" actId="692"/>
          <ac:cxnSpMkLst>
            <pc:docMk/>
            <pc:sldMk cId="3159664772" sldId="258"/>
            <ac:cxnSpMk id="14" creationId="{00000000-0000-0000-0000-000000000000}"/>
          </ac:cxnSpMkLst>
        </pc:cxnChg>
      </pc:sldChg>
      <pc:sldChg chg="addSp delSp modSp mod">
        <pc:chgData name="中森 秀樹(NAKAMORI Hideki)" userId="d1473050-ccdf-43bd-b3a4-b79acc7e9d20" providerId="ADAL" clId="{D9052B7F-1FDC-45BF-A92D-19980013F48E}" dt="2024-04-04T05:59:09.546" v="719" actId="207"/>
        <pc:sldMkLst>
          <pc:docMk/>
          <pc:sldMk cId="2379547821" sldId="259"/>
        </pc:sldMkLst>
        <pc:spChg chg="del mod">
          <ac:chgData name="中森 秀樹(NAKAMORI Hideki)" userId="d1473050-ccdf-43bd-b3a4-b79acc7e9d20" providerId="ADAL" clId="{D9052B7F-1FDC-45BF-A92D-19980013F48E}" dt="2024-04-04T05:42:59.687" v="535" actId="478"/>
          <ac:spMkLst>
            <pc:docMk/>
            <pc:sldMk cId="2379547821" sldId="259"/>
            <ac:spMk id="2" creationId="{0C585E2F-147A-E0C4-E3AE-C8076BBCA14E}"/>
          </ac:spMkLst>
        </pc:spChg>
        <pc:spChg chg="mod">
          <ac:chgData name="中森 秀樹(NAKAMORI Hideki)" userId="d1473050-ccdf-43bd-b3a4-b79acc7e9d20" providerId="ADAL" clId="{D9052B7F-1FDC-45BF-A92D-19980013F48E}" dt="2024-04-04T05:58:44.348" v="717" actId="207"/>
          <ac:spMkLst>
            <pc:docMk/>
            <pc:sldMk cId="2379547821" sldId="259"/>
            <ac:spMk id="3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8:13.375" v="554" actId="207"/>
          <ac:spMkLst>
            <pc:docMk/>
            <pc:sldMk cId="2379547821" sldId="259"/>
            <ac:spMk id="4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8:26.192" v="555" actId="207"/>
          <ac:spMkLst>
            <pc:docMk/>
            <pc:sldMk cId="2379547821" sldId="259"/>
            <ac:spMk id="5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47:46.230" v="552" actId="207"/>
          <ac:spMkLst>
            <pc:docMk/>
            <pc:sldMk cId="2379547821" sldId="259"/>
            <ac:spMk id="6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58:26.149" v="716" actId="207"/>
          <ac:spMkLst>
            <pc:docMk/>
            <pc:sldMk cId="2379547821" sldId="259"/>
            <ac:spMk id="7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59:09.546" v="719" actId="207"/>
          <ac:spMkLst>
            <pc:docMk/>
            <pc:sldMk cId="2379547821" sldId="259"/>
            <ac:spMk id="8" creationId="{00000000-0000-0000-0000-000000000000}"/>
          </ac:spMkLst>
        </pc:spChg>
        <pc:spChg chg="mod">
          <ac:chgData name="中森 秀樹(NAKAMORI Hideki)" userId="d1473050-ccdf-43bd-b3a4-b79acc7e9d20" providerId="ADAL" clId="{D9052B7F-1FDC-45BF-A92D-19980013F48E}" dt="2024-04-04T05:58:57.579" v="718" actId="207"/>
          <ac:spMkLst>
            <pc:docMk/>
            <pc:sldMk cId="2379547821" sldId="259"/>
            <ac:spMk id="9" creationId="{00000000-0000-0000-0000-000000000000}"/>
          </ac:spMkLst>
        </pc:spChg>
        <pc:picChg chg="del">
          <ac:chgData name="中森 秀樹(NAKAMORI Hideki)" userId="d1473050-ccdf-43bd-b3a4-b79acc7e9d20" providerId="ADAL" clId="{D9052B7F-1FDC-45BF-A92D-19980013F48E}" dt="2024-04-04T05:02:35.398" v="108" actId="478"/>
          <ac:picMkLst>
            <pc:docMk/>
            <pc:sldMk cId="2379547821" sldId="259"/>
            <ac:picMk id="29" creationId="{00000000-0000-0000-0000-000000000000}"/>
          </ac:picMkLst>
        </pc:picChg>
        <pc:picChg chg="add mod">
          <ac:chgData name="中森 秀樹(NAKAMORI Hideki)" userId="d1473050-ccdf-43bd-b3a4-b79acc7e9d20" providerId="ADAL" clId="{D9052B7F-1FDC-45BF-A92D-19980013F48E}" dt="2024-04-04T05:02:48.122" v="157" actId="1037"/>
          <ac:picMkLst>
            <pc:docMk/>
            <pc:sldMk cId="2379547821" sldId="259"/>
            <ac:picMk id="31" creationId="{EAF78C8F-82AD-50D6-A129-3D7B6795B325}"/>
          </ac:picMkLst>
        </pc:picChg>
      </pc:sldChg>
    </pc:docChg>
  </pc:docChgLst>
  <pc:docChgLst>
    <pc:chgData name="中森 秀樹(NAKAMORI Hideki)" userId="d1473050-ccdf-43bd-b3a4-b79acc7e9d20" providerId="ADAL" clId="{570BD85C-B1DF-4109-9EEE-16B25F0C5C84}"/>
    <pc:docChg chg="custSel modSld">
      <pc:chgData name="中森 秀樹(NAKAMORI Hideki)" userId="d1473050-ccdf-43bd-b3a4-b79acc7e9d20" providerId="ADAL" clId="{570BD85C-B1DF-4109-9EEE-16B25F0C5C84}" dt="2024-04-01T11:58:35.724" v="764" actId="14100"/>
      <pc:docMkLst>
        <pc:docMk/>
      </pc:docMkLst>
      <pc:sldChg chg="addSp delSp modSp mod">
        <pc:chgData name="中森 秀樹(NAKAMORI Hideki)" userId="d1473050-ccdf-43bd-b3a4-b79acc7e9d20" providerId="ADAL" clId="{570BD85C-B1DF-4109-9EEE-16B25F0C5C84}" dt="2024-04-01T11:58:35.724" v="764" actId="14100"/>
        <pc:sldMkLst>
          <pc:docMk/>
          <pc:sldMk cId="533849336" sldId="256"/>
        </pc:sldMkLst>
        <pc:spChg chg="add mod">
          <ac:chgData name="中森 秀樹(NAKAMORI Hideki)" userId="d1473050-ccdf-43bd-b3a4-b79acc7e9d20" providerId="ADAL" clId="{570BD85C-B1DF-4109-9EEE-16B25F0C5C84}" dt="2024-04-01T11:55:10.847" v="546" actId="1036"/>
          <ac:spMkLst>
            <pc:docMk/>
            <pc:sldMk cId="533849336" sldId="256"/>
            <ac:spMk id="11" creationId="{C55A923D-134B-D488-BF8B-86250CD1A442}"/>
          </ac:spMkLst>
        </pc:spChg>
        <pc:spChg chg="mod">
          <ac:chgData name="中森 秀樹(NAKAMORI Hideki)" userId="d1473050-ccdf-43bd-b3a4-b79acc7e9d20" providerId="ADAL" clId="{570BD85C-B1DF-4109-9EEE-16B25F0C5C84}" dt="2024-04-01T07:21:58.477" v="60" actId="20577"/>
          <ac:spMkLst>
            <pc:docMk/>
            <pc:sldMk cId="533849336" sldId="256"/>
            <ac:spMk id="21" creationId="{00000000-0000-0000-0000-000000000000}"/>
          </ac:spMkLst>
        </pc:spChg>
        <pc:spChg chg="add mod">
          <ac:chgData name="中森 秀樹(NAKAMORI Hideki)" userId="d1473050-ccdf-43bd-b3a4-b79acc7e9d20" providerId="ADAL" clId="{570BD85C-B1DF-4109-9EEE-16B25F0C5C84}" dt="2024-04-01T11:55:20.970" v="567" actId="1036"/>
          <ac:spMkLst>
            <pc:docMk/>
            <pc:sldMk cId="533849336" sldId="256"/>
            <ac:spMk id="47" creationId="{B868D246-6DF4-49B8-62EB-4DB3AF75AF13}"/>
          </ac:spMkLst>
        </pc:spChg>
        <pc:spChg chg="add mod">
          <ac:chgData name="中森 秀樹(NAKAMORI Hideki)" userId="d1473050-ccdf-43bd-b3a4-b79acc7e9d20" providerId="ADAL" clId="{570BD85C-B1DF-4109-9EEE-16B25F0C5C84}" dt="2024-04-01T07:23:07.786" v="80" actId="1038"/>
          <ac:spMkLst>
            <pc:docMk/>
            <pc:sldMk cId="533849336" sldId="256"/>
            <ac:spMk id="48" creationId="{8E6E17C1-AA1D-9419-9387-A9D624C279F2}"/>
          </ac:spMkLst>
        </pc:spChg>
        <pc:spChg chg="add mod">
          <ac:chgData name="中森 秀樹(NAKAMORI Hideki)" userId="d1473050-ccdf-43bd-b3a4-b79acc7e9d20" providerId="ADAL" clId="{570BD85C-B1DF-4109-9EEE-16B25F0C5C84}" dt="2024-04-01T11:58:35.724" v="764" actId="14100"/>
          <ac:spMkLst>
            <pc:docMk/>
            <pc:sldMk cId="533849336" sldId="256"/>
            <ac:spMk id="49" creationId="{7ED05F04-6AAD-BD8C-5E04-264A2CF7EAD9}"/>
          </ac:spMkLst>
        </pc:spChg>
        <pc:spChg chg="add del mod">
          <ac:chgData name="中森 秀樹(NAKAMORI Hideki)" userId="d1473050-ccdf-43bd-b3a4-b79acc7e9d20" providerId="ADAL" clId="{570BD85C-B1DF-4109-9EEE-16B25F0C5C84}" dt="2024-04-01T07:28:36.605" v="544" actId="478"/>
          <ac:spMkLst>
            <pc:docMk/>
            <pc:sldMk cId="533849336" sldId="256"/>
            <ac:spMk id="49" creationId="{8443EDBE-CEA3-6DFD-C186-63FDB8850FAF}"/>
          </ac:spMkLst>
        </pc:spChg>
        <pc:spChg chg="mod">
          <ac:chgData name="中森 秀樹(NAKAMORI Hideki)" userId="d1473050-ccdf-43bd-b3a4-b79acc7e9d20" providerId="ADAL" clId="{570BD85C-B1DF-4109-9EEE-16B25F0C5C84}" dt="2024-04-01T11:56:48.787" v="615" actId="20577"/>
          <ac:spMkLst>
            <pc:docMk/>
            <pc:sldMk cId="533849336" sldId="256"/>
            <ac:spMk id="56" creationId="{00000000-0000-0000-0000-000000000000}"/>
          </ac:spMkLst>
        </pc:spChg>
        <pc:picChg chg="mod">
          <ac:chgData name="中森 秀樹(NAKAMORI Hideki)" userId="d1473050-ccdf-43bd-b3a4-b79acc7e9d20" providerId="ADAL" clId="{570BD85C-B1DF-4109-9EEE-16B25F0C5C84}" dt="2024-04-01T07:21:31.694" v="56" actId="1038"/>
          <ac:picMkLst>
            <pc:docMk/>
            <pc:sldMk cId="533849336" sldId="256"/>
            <ac:picMk id="3" creationId="{DCAAB35D-F217-0D53-BA1D-249DFE25C506}"/>
          </ac:picMkLst>
        </pc:picChg>
      </pc:sldChg>
      <pc:sldChg chg="addSp modSp mod">
        <pc:chgData name="中森 秀樹(NAKAMORI Hideki)" userId="d1473050-ccdf-43bd-b3a4-b79acc7e9d20" providerId="ADAL" clId="{570BD85C-B1DF-4109-9EEE-16B25F0C5C84}" dt="2024-04-01T07:28:14.182" v="543" actId="1037"/>
        <pc:sldMkLst>
          <pc:docMk/>
          <pc:sldMk cId="2012505980" sldId="257"/>
        </pc:sldMkLst>
        <pc:spChg chg="add mod">
          <ac:chgData name="中森 秀樹(NAKAMORI Hideki)" userId="d1473050-ccdf-43bd-b3a4-b79acc7e9d20" providerId="ADAL" clId="{570BD85C-B1DF-4109-9EEE-16B25F0C5C84}" dt="2024-04-01T07:28:14.182" v="543" actId="1037"/>
          <ac:spMkLst>
            <pc:docMk/>
            <pc:sldMk cId="2012505980" sldId="257"/>
            <ac:spMk id="10" creationId="{2422B32C-BE48-8984-4476-9AD2A87FB104}"/>
          </ac:spMkLst>
        </pc:spChg>
      </pc:sldChg>
      <pc:sldChg chg="addSp modSp mod">
        <pc:chgData name="中森 秀樹(NAKAMORI Hideki)" userId="d1473050-ccdf-43bd-b3a4-b79acc7e9d20" providerId="ADAL" clId="{570BD85C-B1DF-4109-9EEE-16B25F0C5C84}" dt="2024-04-01T07:26:38.256" v="443" actId="14100"/>
        <pc:sldMkLst>
          <pc:docMk/>
          <pc:sldMk cId="3159664772" sldId="258"/>
        </pc:sldMkLst>
        <pc:spChg chg="mod">
          <ac:chgData name="中森 秀樹(NAKAMORI Hideki)" userId="d1473050-ccdf-43bd-b3a4-b79acc7e9d20" providerId="ADAL" clId="{570BD85C-B1DF-4109-9EEE-16B25F0C5C84}" dt="2024-04-01T07:25:46.288" v="171" actId="20577"/>
          <ac:spMkLst>
            <pc:docMk/>
            <pc:sldMk cId="3159664772" sldId="258"/>
            <ac:spMk id="3" creationId="{00000000-0000-0000-0000-000000000000}"/>
          </ac:spMkLst>
        </pc:spChg>
        <pc:spChg chg="add mod">
          <ac:chgData name="中森 秀樹(NAKAMORI Hideki)" userId="d1473050-ccdf-43bd-b3a4-b79acc7e9d20" providerId="ADAL" clId="{570BD85C-B1DF-4109-9EEE-16B25F0C5C84}" dt="2024-04-01T07:26:38.256" v="443" actId="14100"/>
          <ac:spMkLst>
            <pc:docMk/>
            <pc:sldMk cId="3159664772" sldId="258"/>
            <ac:spMk id="62" creationId="{6B6C3668-47D5-E797-9F2B-A3F167C70B03}"/>
          </ac:spMkLst>
        </pc:spChg>
      </pc:sldChg>
      <pc:sldChg chg="addSp modSp mod">
        <pc:chgData name="中森 秀樹(NAKAMORI Hideki)" userId="d1473050-ccdf-43bd-b3a4-b79acc7e9d20" providerId="ADAL" clId="{570BD85C-B1DF-4109-9EEE-16B25F0C5C84}" dt="2024-04-01T07:24:32.974" v="167" actId="1035"/>
        <pc:sldMkLst>
          <pc:docMk/>
          <pc:sldMk cId="2379547821" sldId="259"/>
        </pc:sldMkLst>
        <pc:spChg chg="add mod">
          <ac:chgData name="中森 秀樹(NAKAMORI Hideki)" userId="d1473050-ccdf-43bd-b3a4-b79acc7e9d20" providerId="ADAL" clId="{570BD85C-B1DF-4109-9EEE-16B25F0C5C84}" dt="2024-04-01T07:24:32.974" v="167" actId="1035"/>
          <ac:spMkLst>
            <pc:docMk/>
            <pc:sldMk cId="2379547821" sldId="259"/>
            <ac:spMk id="2" creationId="{0C585E2F-147A-E0C4-E3AE-C8076BBCA14E}"/>
          </ac:spMkLst>
        </pc:spChg>
        <pc:spChg chg="mod">
          <ac:chgData name="中森 秀樹(NAKAMORI Hideki)" userId="d1473050-ccdf-43bd-b3a4-b79acc7e9d20" providerId="ADAL" clId="{570BD85C-B1DF-4109-9EEE-16B25F0C5C84}" dt="2024-04-01T07:23:39.538" v="83" actId="20577"/>
          <ac:spMkLst>
            <pc:docMk/>
            <pc:sldMk cId="2379547821" sldId="259"/>
            <ac:spMk id="3" creationId="{00000000-0000-0000-0000-000000000000}"/>
          </ac:spMkLst>
        </pc:spChg>
        <pc:spChg chg="mod">
          <ac:chgData name="中森 秀樹(NAKAMORI Hideki)" userId="d1473050-ccdf-43bd-b3a4-b79acc7e9d20" providerId="ADAL" clId="{570BD85C-B1DF-4109-9EEE-16B25F0C5C84}" dt="2024-04-01T07:24:03.113" v="93" actId="1038"/>
          <ac:spMkLst>
            <pc:docMk/>
            <pc:sldMk cId="2379547821" sldId="259"/>
            <ac:spMk id="34" creationId="{00000000-0000-0000-0000-000000000000}"/>
          </ac:spMkLst>
        </pc:spChg>
        <pc:spChg chg="mod">
          <ac:chgData name="中森 秀樹(NAKAMORI Hideki)" userId="d1473050-ccdf-43bd-b3a4-b79acc7e9d20" providerId="ADAL" clId="{570BD85C-B1DF-4109-9EEE-16B25F0C5C84}" dt="2024-04-01T07:24:03.113" v="93" actId="1038"/>
          <ac:spMkLst>
            <pc:docMk/>
            <pc:sldMk cId="2379547821" sldId="259"/>
            <ac:spMk id="35" creationId="{00000000-0000-0000-0000-000000000000}"/>
          </ac:spMkLst>
        </pc:spChg>
        <pc:spChg chg="mod">
          <ac:chgData name="中森 秀樹(NAKAMORI Hideki)" userId="d1473050-ccdf-43bd-b3a4-b79acc7e9d20" providerId="ADAL" clId="{570BD85C-B1DF-4109-9EEE-16B25F0C5C84}" dt="2024-04-01T07:24:03.113" v="93" actId="1038"/>
          <ac:spMkLst>
            <pc:docMk/>
            <pc:sldMk cId="2379547821" sldId="259"/>
            <ac:spMk id="36" creationId="{00000000-0000-0000-0000-000000000000}"/>
          </ac:spMkLst>
        </pc:spChg>
      </pc:sldChg>
    </pc:docChg>
  </pc:docChgLst>
  <pc:docChgLst>
    <pc:chgData name="中森 秀樹(NAKAMORI Hideki)" userId="d1473050-ccdf-43bd-b3a4-b79acc7e9d20" providerId="ADAL" clId="{C01FF4CA-8CFE-4E37-87D9-A492CDAA9B4C}"/>
    <pc:docChg chg="modSld">
      <pc:chgData name="中森 秀樹(NAKAMORI Hideki)" userId="d1473050-ccdf-43bd-b3a4-b79acc7e9d20" providerId="ADAL" clId="{C01FF4CA-8CFE-4E37-87D9-A492CDAA9B4C}" dt="2024-04-23T05:25:59.143" v="8" actId="20577"/>
      <pc:docMkLst>
        <pc:docMk/>
      </pc:docMkLst>
      <pc:sldChg chg="modSp mod">
        <pc:chgData name="中森 秀樹(NAKAMORI Hideki)" userId="d1473050-ccdf-43bd-b3a4-b79acc7e9d20" providerId="ADAL" clId="{C01FF4CA-8CFE-4E37-87D9-A492CDAA9B4C}" dt="2024-04-23T05:25:59.143" v="8" actId="20577"/>
        <pc:sldMkLst>
          <pc:docMk/>
          <pc:sldMk cId="2012505980" sldId="257"/>
        </pc:sldMkLst>
        <pc:spChg chg="mod">
          <ac:chgData name="中森 秀樹(NAKAMORI Hideki)" userId="d1473050-ccdf-43bd-b3a4-b79acc7e9d20" providerId="ADAL" clId="{C01FF4CA-8CFE-4E37-87D9-A492CDAA9B4C}" dt="2024-04-23T05:25:59.143" v="8" actId="20577"/>
          <ac:spMkLst>
            <pc:docMk/>
            <pc:sldMk cId="2012505980" sldId="257"/>
            <ac:spMk id="156" creationId="{445C7B00-7E28-AA20-AB21-76AC41411634}"/>
          </ac:spMkLst>
        </pc:spChg>
      </pc:sldChg>
    </pc:docChg>
  </pc:docChgLst>
  <pc:docChgLst>
    <pc:chgData name="鵜飼 未玲(UGAI Mirei)" userId="13e028b9-fb45-4243-8251-f366defe0677" providerId="ADAL" clId="{894A32EA-AB12-48A0-B388-EDF4314AF49A}"/>
    <pc:docChg chg="modMainMaster">
      <pc:chgData name="鵜飼 未玲(UGAI Mirei)" userId="13e028b9-fb45-4243-8251-f366defe0677" providerId="ADAL" clId="{894A32EA-AB12-48A0-B388-EDF4314AF49A}" dt="2024-04-02T06:24:23.585" v="5" actId="207"/>
      <pc:docMkLst>
        <pc:docMk/>
      </pc:docMkLst>
      <pc:sldMasterChg chg="modSldLayout">
        <pc:chgData name="鵜飼 未玲(UGAI Mirei)" userId="13e028b9-fb45-4243-8251-f366defe0677" providerId="ADAL" clId="{894A32EA-AB12-48A0-B388-EDF4314AF49A}" dt="2024-04-02T06:24:23.585" v="5" actId="207"/>
        <pc:sldMasterMkLst>
          <pc:docMk/>
          <pc:sldMasterMk cId="777437242" sldId="2147483852"/>
        </pc:sldMasterMkLst>
        <pc:sldLayoutChg chg="modSp mod">
          <pc:chgData name="鵜飼 未玲(UGAI Mirei)" userId="13e028b9-fb45-4243-8251-f366defe0677" providerId="ADAL" clId="{894A32EA-AB12-48A0-B388-EDF4314AF49A}" dt="2024-04-02T06:24:23.585" v="5" actId="207"/>
          <pc:sldLayoutMkLst>
            <pc:docMk/>
            <pc:sldMasterMk cId="777437242" sldId="2147483852"/>
            <pc:sldLayoutMk cId="4002978727" sldId="2147483861"/>
          </pc:sldLayoutMkLst>
          <pc:spChg chg="mod">
            <ac:chgData name="鵜飼 未玲(UGAI Mirei)" userId="13e028b9-fb45-4243-8251-f366defe0677" providerId="ADAL" clId="{894A32EA-AB12-48A0-B388-EDF4314AF49A}" dt="2024-04-02T06:24:23.585" v="5" actId="207"/>
            <ac:spMkLst>
              <pc:docMk/>
              <pc:sldMasterMk cId="777437242" sldId="2147483852"/>
              <pc:sldLayoutMk cId="4002978727" sldId="2147483861"/>
              <ac:spMk id="9" creationId="{00000000-0000-0000-0000-000000000000}"/>
            </ac:spMkLst>
          </pc:spChg>
        </pc:sldLayoutChg>
        <pc:sldLayoutChg chg="modSp mod">
          <pc:chgData name="鵜飼 未玲(UGAI Mirei)" userId="13e028b9-fb45-4243-8251-f366defe0677" providerId="ADAL" clId="{894A32EA-AB12-48A0-B388-EDF4314AF49A}" dt="2024-04-02T06:24:04.844" v="3" actId="207"/>
          <pc:sldLayoutMkLst>
            <pc:docMk/>
            <pc:sldMasterMk cId="777437242" sldId="2147483852"/>
            <pc:sldLayoutMk cId="2325746658" sldId="2147483862"/>
          </pc:sldLayoutMkLst>
          <pc:spChg chg="mod">
            <ac:chgData name="鵜飼 未玲(UGAI Mirei)" userId="13e028b9-fb45-4243-8251-f366defe0677" providerId="ADAL" clId="{894A32EA-AB12-48A0-B388-EDF4314AF49A}" dt="2024-04-02T06:24:04.844" v="3" actId="207"/>
            <ac:spMkLst>
              <pc:docMk/>
              <pc:sldMasterMk cId="777437242" sldId="2147483852"/>
              <pc:sldLayoutMk cId="2325746658" sldId="2147483862"/>
              <ac:spMk id="3" creationId="{00000000-0000-0000-0000-000000000000}"/>
            </ac:spMkLst>
          </pc:spChg>
        </pc:sldLayoutChg>
        <pc:sldLayoutChg chg="addSp modSp mod">
          <pc:chgData name="鵜飼 未玲(UGAI Mirei)" userId="13e028b9-fb45-4243-8251-f366defe0677" providerId="ADAL" clId="{894A32EA-AB12-48A0-B388-EDF4314AF49A}" dt="2024-04-02T06:23:28.074" v="2" actId="6014"/>
          <pc:sldLayoutMkLst>
            <pc:docMk/>
            <pc:sldMasterMk cId="777437242" sldId="2147483852"/>
            <pc:sldLayoutMk cId="1850248135" sldId="2147483864"/>
          </pc:sldLayoutMkLst>
          <pc:spChg chg="mod">
            <ac:chgData name="鵜飼 未玲(UGAI Mirei)" userId="13e028b9-fb45-4243-8251-f366defe0677" providerId="ADAL" clId="{894A32EA-AB12-48A0-B388-EDF4314AF49A}" dt="2024-04-02T06:23:10.724" v="1" actId="207"/>
            <ac:spMkLst>
              <pc:docMk/>
              <pc:sldMasterMk cId="777437242" sldId="2147483852"/>
              <pc:sldLayoutMk cId="1850248135" sldId="2147483864"/>
              <ac:spMk id="3" creationId="{3025EB8F-91C1-02FB-B069-D84C31AB4533}"/>
            </ac:spMkLst>
          </pc:spChg>
          <pc:spChg chg="mod">
            <ac:chgData name="鵜飼 未玲(UGAI Mirei)" userId="13e028b9-fb45-4243-8251-f366defe0677" providerId="ADAL" clId="{894A32EA-AB12-48A0-B388-EDF4314AF49A}" dt="2024-04-02T06:22:57.996" v="0"/>
            <ac:spMkLst>
              <pc:docMk/>
              <pc:sldMasterMk cId="777437242" sldId="2147483852"/>
              <pc:sldLayoutMk cId="1850248135" sldId="2147483864"/>
              <ac:spMk id="4" creationId="{347D0A3D-A0BC-BC0A-810A-F5EABBA17F12}"/>
            </ac:spMkLst>
          </pc:spChg>
          <pc:grpChg chg="add mod">
            <ac:chgData name="鵜飼 未玲(UGAI Mirei)" userId="13e028b9-fb45-4243-8251-f366defe0677" providerId="ADAL" clId="{894A32EA-AB12-48A0-B388-EDF4314AF49A}" dt="2024-04-02T06:22:57.996" v="0"/>
            <ac:grpSpMkLst>
              <pc:docMk/>
              <pc:sldMasterMk cId="777437242" sldId="2147483852"/>
              <pc:sldLayoutMk cId="1850248135" sldId="2147483864"/>
              <ac:grpSpMk id="2" creationId="{7DE0DAE7-9F4C-A066-9267-585A2359976A}"/>
            </ac:grpSpMkLst>
          </pc:grpChg>
        </pc:sldLayoutChg>
        <pc:sldLayoutChg chg="modSp mod">
          <pc:chgData name="鵜飼 未玲(UGAI Mirei)" userId="13e028b9-fb45-4243-8251-f366defe0677" providerId="ADAL" clId="{894A32EA-AB12-48A0-B388-EDF4314AF49A}" dt="2024-04-02T06:24:13.057" v="4" actId="207"/>
          <pc:sldLayoutMkLst>
            <pc:docMk/>
            <pc:sldMasterMk cId="777437242" sldId="2147483852"/>
            <pc:sldLayoutMk cId="2293182731" sldId="2147483868"/>
          </pc:sldLayoutMkLst>
          <pc:spChg chg="mod">
            <ac:chgData name="鵜飼 未玲(UGAI Mirei)" userId="13e028b9-fb45-4243-8251-f366defe0677" providerId="ADAL" clId="{894A32EA-AB12-48A0-B388-EDF4314AF49A}" dt="2024-04-02T06:24:13.057" v="4" actId="207"/>
            <ac:spMkLst>
              <pc:docMk/>
              <pc:sldMasterMk cId="777437242" sldId="2147483852"/>
              <pc:sldLayoutMk cId="2293182731" sldId="2147483868"/>
              <ac:spMk id="3" creationId="{00000000-0000-0000-0000-000000000000}"/>
            </ac:spMkLst>
          </pc:spChg>
        </pc:sldLayoutChg>
      </pc:sldMasterChg>
    </pc:docChg>
  </pc:docChgLst>
  <pc:docChgLst>
    <pc:chgData name="中森 秀樹(NAKAMORI Hideki)" userId="d1473050-ccdf-43bd-b3a4-b79acc7e9d20" providerId="ADAL" clId="{8850FD14-2A4D-4BA9-B39C-B23F9D08A0B1}"/>
    <pc:docChg chg="modSld">
      <pc:chgData name="中森 秀樹(NAKAMORI Hideki)" userId="d1473050-ccdf-43bd-b3a4-b79acc7e9d20" providerId="ADAL" clId="{8850FD14-2A4D-4BA9-B39C-B23F9D08A0B1}" dt="2024-04-02T02:26:56.010" v="21" actId="20577"/>
      <pc:docMkLst>
        <pc:docMk/>
      </pc:docMkLst>
      <pc:sldChg chg="modSp mod">
        <pc:chgData name="中森 秀樹(NAKAMORI Hideki)" userId="d1473050-ccdf-43bd-b3a4-b79acc7e9d20" providerId="ADAL" clId="{8850FD14-2A4D-4BA9-B39C-B23F9D08A0B1}" dt="2024-04-02T02:26:47.172" v="19" actId="1035"/>
        <pc:sldMkLst>
          <pc:docMk/>
          <pc:sldMk cId="533849336" sldId="256"/>
        </pc:sldMkLst>
        <pc:spChg chg="mod">
          <ac:chgData name="中森 秀樹(NAKAMORI Hideki)" userId="d1473050-ccdf-43bd-b3a4-b79acc7e9d20" providerId="ADAL" clId="{8850FD14-2A4D-4BA9-B39C-B23F9D08A0B1}" dt="2024-04-02T02:26:47.172" v="19" actId="1035"/>
          <ac:spMkLst>
            <pc:docMk/>
            <pc:sldMk cId="533849336" sldId="256"/>
            <ac:spMk id="47" creationId="{B868D246-6DF4-49B8-62EB-4DB3AF75AF13}"/>
          </ac:spMkLst>
        </pc:spChg>
      </pc:sldChg>
      <pc:sldChg chg="modSp mod">
        <pc:chgData name="中森 秀樹(NAKAMORI Hideki)" userId="d1473050-ccdf-43bd-b3a4-b79acc7e9d20" providerId="ADAL" clId="{8850FD14-2A4D-4BA9-B39C-B23F9D08A0B1}" dt="2024-04-02T02:26:56.010" v="21" actId="20577"/>
        <pc:sldMkLst>
          <pc:docMk/>
          <pc:sldMk cId="3159664772" sldId="258"/>
        </pc:sldMkLst>
        <pc:spChg chg="mod">
          <ac:chgData name="中森 秀樹(NAKAMORI Hideki)" userId="d1473050-ccdf-43bd-b3a4-b79acc7e9d20" providerId="ADAL" clId="{8850FD14-2A4D-4BA9-B39C-B23F9D08A0B1}" dt="2024-04-02T02:26:56.010" v="21" actId="20577"/>
          <ac:spMkLst>
            <pc:docMk/>
            <pc:sldMk cId="3159664772" sldId="25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 userDrawn="1"/>
        </p:nvGrpSpPr>
        <p:grpSpPr>
          <a:xfrm>
            <a:off x="0" y="-1"/>
            <a:ext cx="7560000" cy="10692000"/>
            <a:chOff x="0" y="-1"/>
            <a:chExt cx="7560000" cy="10692000"/>
          </a:xfrm>
        </p:grpSpPr>
        <p:sp>
          <p:nvSpPr>
            <p:cNvPr id="9" name="正方形/長方形 8"/>
            <p:cNvSpPr/>
            <p:nvPr userDrawn="1"/>
          </p:nvSpPr>
          <p:spPr>
            <a:xfrm>
              <a:off x="0" y="-1"/>
              <a:ext cx="7560000" cy="10692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87"/>
            </a:p>
          </p:txBody>
        </p:sp>
        <p:sp>
          <p:nvSpPr>
            <p:cNvPr id="10" name="角丸四角形 9"/>
            <p:cNvSpPr/>
            <p:nvPr userDrawn="1"/>
          </p:nvSpPr>
          <p:spPr>
            <a:xfrm>
              <a:off x="216000" y="215999"/>
              <a:ext cx="7128000" cy="10260000"/>
            </a:xfrm>
            <a:prstGeom prst="roundRect">
              <a:avLst>
                <a:gd name="adj" fmla="val 435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87"/>
            </a:p>
          </p:txBody>
        </p:sp>
      </p:grpSp>
    </p:spTree>
    <p:extLst>
      <p:ext uri="{BB962C8B-B14F-4D97-AF65-F5344CB8AC3E}">
        <p14:creationId xmlns:p14="http://schemas.microsoft.com/office/powerpoint/2010/main" val="4002978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0" y="-1"/>
            <a:ext cx="7560000" cy="10692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87"/>
          </a:p>
        </p:txBody>
      </p:sp>
      <p:sp>
        <p:nvSpPr>
          <p:cNvPr id="6" name="片側の 2 つの角を丸めた四角形 5"/>
          <p:cNvSpPr/>
          <p:nvPr userDrawn="1"/>
        </p:nvSpPr>
        <p:spPr>
          <a:xfrm rot="5400000">
            <a:off x="-1458000" y="1673999"/>
            <a:ext cx="10260000" cy="7344000"/>
          </a:xfrm>
          <a:prstGeom prst="round2SameRect">
            <a:avLst>
              <a:gd name="adj1" fmla="val 5122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746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0" y="-1"/>
            <a:ext cx="7560000" cy="10692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87"/>
          </a:p>
        </p:txBody>
      </p:sp>
      <p:sp>
        <p:nvSpPr>
          <p:cNvPr id="6" name="片側の 2 つの角を丸めた四角形 5"/>
          <p:cNvSpPr/>
          <p:nvPr userDrawn="1"/>
        </p:nvSpPr>
        <p:spPr>
          <a:xfrm rot="16200000" flipH="1">
            <a:off x="-1242001" y="1673999"/>
            <a:ext cx="10260000" cy="7344000"/>
          </a:xfrm>
          <a:prstGeom prst="round2SameRect">
            <a:avLst>
              <a:gd name="adj1" fmla="val 5122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18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オレンジガー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DE0DAE7-9F4C-A066-9267-585A2359976A}"/>
              </a:ext>
            </a:extLst>
          </p:cNvPr>
          <p:cNvGrpSpPr/>
          <p:nvPr userDrawn="1"/>
        </p:nvGrpSpPr>
        <p:grpSpPr>
          <a:xfrm>
            <a:off x="0" y="-1"/>
            <a:ext cx="7560000" cy="10692000"/>
            <a:chOff x="0" y="-1"/>
            <a:chExt cx="7560000" cy="10692000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3025EB8F-91C1-02FB-B069-D84C31AB4533}"/>
                </a:ext>
              </a:extLst>
            </p:cNvPr>
            <p:cNvSpPr/>
            <p:nvPr userDrawn="1"/>
          </p:nvSpPr>
          <p:spPr>
            <a:xfrm>
              <a:off x="0" y="-1"/>
              <a:ext cx="7560000" cy="106920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87"/>
            </a:p>
          </p:txBody>
        </p:sp>
        <p:sp>
          <p:nvSpPr>
            <p:cNvPr id="4" name="角丸四角形 9">
              <a:extLst>
                <a:ext uri="{FF2B5EF4-FFF2-40B4-BE49-F238E27FC236}">
                  <a16:creationId xmlns:a16="http://schemas.microsoft.com/office/drawing/2014/main" id="{347D0A3D-A0BC-BC0A-810A-F5EABBA17F12}"/>
                </a:ext>
              </a:extLst>
            </p:cNvPr>
            <p:cNvSpPr/>
            <p:nvPr userDrawn="1"/>
          </p:nvSpPr>
          <p:spPr>
            <a:xfrm>
              <a:off x="216000" y="215999"/>
              <a:ext cx="7128000" cy="10260000"/>
            </a:xfrm>
            <a:prstGeom prst="roundRect">
              <a:avLst>
                <a:gd name="adj" fmla="val 435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87"/>
            </a:p>
          </p:txBody>
        </p:sp>
      </p:grpSp>
    </p:spTree>
    <p:extLst>
      <p:ext uri="{BB962C8B-B14F-4D97-AF65-F5344CB8AC3E}">
        <p14:creationId xmlns:p14="http://schemas.microsoft.com/office/powerpoint/2010/main" val="1850248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7437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8" r:id="rId3"/>
    <p:sldLayoutId id="2147483864" r:id="rId4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 idx="4294967295"/>
          </p:nvPr>
        </p:nvSpPr>
        <p:spPr>
          <a:xfrm>
            <a:off x="481188" y="781200"/>
            <a:ext cx="6562725" cy="3079750"/>
          </a:xfrm>
          <a:prstGeom prst="rect">
            <a:avLst/>
          </a:prstGeom>
        </p:spPr>
        <p:txBody>
          <a:bodyPr/>
          <a:lstStyle/>
          <a:p>
            <a:pPr algn="dist">
              <a:lnSpc>
                <a:spcPts val="7500"/>
              </a:lnSpc>
              <a:spcBef>
                <a:spcPts val="0"/>
              </a:spcBef>
            </a:pPr>
            <a:r>
              <a:rPr lang="ja-JP" altLang="en-US" sz="44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旧優生保護法</a:t>
            </a:r>
            <a:r>
              <a:rPr lang="ja-JP" altLang="en-US" sz="30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30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よる</a:t>
            </a:r>
            <a:r>
              <a:rPr lang="en-US" altLang="ja-JP" sz="44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44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子ども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できなく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なる</a:t>
            </a:r>
            <a:r>
              <a:rPr lang="en-US" altLang="ja-JP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手術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うけた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</a:t>
            </a:r>
            <a:r>
              <a:rPr lang="ja-JP" altLang="en-US" sz="30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1188" y="4149306"/>
            <a:ext cx="65627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3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お金 を うけとる こと が できます。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91730" y="6141536"/>
            <a:ext cx="6876000" cy="2605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平成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500" dirty="0">
                <a:latin typeface="+mn-ea"/>
              </a:rPr>
              <a:t>31</a:t>
            </a:r>
            <a:r>
              <a:rPr lang="ja-JP" altLang="en-US" sz="1500" dirty="0">
                <a:latin typeface="+mn-ea"/>
              </a:rPr>
              <a:t>年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500" dirty="0">
                <a:latin typeface="+mn-ea"/>
              </a:rPr>
              <a:t>4</a:t>
            </a:r>
            <a:r>
              <a:rPr lang="ja-JP" altLang="en-US" sz="1500" dirty="0">
                <a:latin typeface="+mn-ea"/>
              </a:rPr>
              <a:t>月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に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「旧優生保護法一時金支給法」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と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いう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法律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が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できました。</a:t>
            </a:r>
          </a:p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この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法律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には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本人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の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気持ち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も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聞かれる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ことなく</a:t>
            </a:r>
          </a:p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子ども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が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できなく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なる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手術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など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を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うけ</a:t>
            </a:r>
          </a:p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からだ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や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心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に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大きな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苦しみ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や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痛み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を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うけた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こと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に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ついて</a:t>
            </a:r>
          </a:p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おわび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する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と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かいて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あります。</a:t>
            </a:r>
            <a:endParaRPr lang="en-US" altLang="ja-JP" sz="1500" dirty="0">
              <a:latin typeface="+mn-ea"/>
            </a:endParaRPr>
          </a:p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この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法律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は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子ども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が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できなく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なる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手術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など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を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うけた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人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に</a:t>
            </a:r>
          </a:p>
          <a:p>
            <a:pPr>
              <a:lnSpc>
                <a:spcPts val="2800"/>
              </a:lnSpc>
            </a:pPr>
            <a:r>
              <a:rPr lang="ja-JP" altLang="en-US" sz="1500" dirty="0">
                <a:latin typeface="+mn-ea"/>
              </a:rPr>
              <a:t>お金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を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払う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こと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を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さだめて</a:t>
            </a:r>
            <a:r>
              <a:rPr lang="ja-JP" altLang="en-US" sz="1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>
                <a:latin typeface="+mn-ea"/>
              </a:rPr>
              <a:t>います。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603154" y="5488508"/>
            <a:ext cx="4212000" cy="468000"/>
          </a:xfrm>
          <a:prstGeom prst="roundRect">
            <a:avLst>
              <a:gd name="adj" fmla="val 50000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>
              <a:lnSpc>
                <a:spcPts val="2500"/>
              </a:lnSpc>
            </a:pPr>
            <a:r>
              <a:rPr kumimoji="1" lang="ja-JP" altLang="en-US" sz="18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旧優生保護法一時金支給法 に ついて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37377" y="8894519"/>
            <a:ext cx="6365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請求期限：令和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年４月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23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ja-JP" altLang="en-US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24325" y="10233941"/>
            <a:ext cx="312420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700" dirty="0">
                <a:latin typeface="+mn-ea"/>
              </a:rPr>
              <a:t>このマークは、視覚に頼れない方などが使う音声コード（</a:t>
            </a:r>
            <a:r>
              <a:rPr lang="en-US" altLang="ja-JP" sz="700" dirty="0" err="1">
                <a:latin typeface="+mn-ea"/>
              </a:rPr>
              <a:t>Uni</a:t>
            </a:r>
            <a:r>
              <a:rPr lang="en-US" altLang="ja-JP" sz="700" dirty="0">
                <a:latin typeface="+mn-ea"/>
              </a:rPr>
              <a:t>-Voice</a:t>
            </a:r>
            <a:r>
              <a:rPr lang="ja-JP" altLang="en-US" sz="700" dirty="0">
                <a:latin typeface="+mn-ea"/>
              </a:rPr>
              <a:t>コード）です。</a:t>
            </a:r>
            <a:endParaRPr kumimoji="1" lang="ja-JP" altLang="en-US" sz="700" dirty="0">
              <a:latin typeface="+mn-ea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539546" y="807867"/>
            <a:ext cx="3933466" cy="276999"/>
            <a:chOff x="539546" y="807867"/>
            <a:chExt cx="3933466" cy="276999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539546" y="807867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きゅう</a:t>
              </a:r>
              <a:endParaRPr kumimoji="1" lang="ja-JP" altLang="en-US" sz="1200" b="1" dirty="0">
                <a:solidFill>
                  <a:schemeClr val="accent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215404" y="807867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ゆ う</a:t>
              </a:r>
              <a:endParaRPr kumimoji="1" lang="ja-JP" altLang="en-US" sz="1200" b="1" dirty="0">
                <a:solidFill>
                  <a:schemeClr val="accent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851507" y="807867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 い</a:t>
              </a: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2519414" y="807867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3171428" y="807867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ご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825012" y="807867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 う</a:t>
              </a:r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539546" y="1755423"/>
            <a:ext cx="64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1200" b="1" dirty="0">
                <a:solidFill>
                  <a:schemeClr val="accent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</a:t>
            </a:r>
          </a:p>
        </p:txBody>
      </p:sp>
      <p:grpSp>
        <p:nvGrpSpPr>
          <p:cNvPr id="23" name="グループ化 22"/>
          <p:cNvGrpSpPr/>
          <p:nvPr/>
        </p:nvGrpSpPr>
        <p:grpSpPr>
          <a:xfrm>
            <a:off x="546104" y="2682170"/>
            <a:ext cx="1203447" cy="276999"/>
            <a:chOff x="546104" y="2682170"/>
            <a:chExt cx="1203447" cy="276999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546104" y="2682170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 ゅ</a:t>
              </a:r>
              <a:endParaRPr kumimoji="1" lang="ja-JP" altLang="en-US" sz="1200" b="1" dirty="0">
                <a:solidFill>
                  <a:schemeClr val="accent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1101551" y="2682170"/>
              <a:ext cx="648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200" b="1" dirty="0">
                  <a:solidFill>
                    <a:schemeClr val="accent2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じゅつ</a:t>
              </a: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5641739" y="2711074"/>
            <a:ext cx="64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1200" b="1" dirty="0">
                <a:solidFill>
                  <a:schemeClr val="accent2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 と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28377" y="4064170"/>
            <a:ext cx="64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 ね</a:t>
            </a:r>
            <a:endParaRPr kumimoji="1" lang="ja-JP" altLang="en-US" sz="105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489160" y="6143678"/>
            <a:ext cx="5382303" cy="184666"/>
            <a:chOff x="489160" y="6143678"/>
            <a:chExt cx="5382303" cy="184666"/>
          </a:xfrm>
        </p:grpSpPr>
        <p:sp>
          <p:nvSpPr>
            <p:cNvPr id="25" name="テキスト ボックス 24"/>
            <p:cNvSpPr txBox="1"/>
            <p:nvPr/>
          </p:nvSpPr>
          <p:spPr>
            <a:xfrm>
              <a:off x="489160" y="6143678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へいせい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1132862" y="6143678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ねん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1507078" y="6143678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がつ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2185201" y="6143678"/>
              <a:ext cx="250317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きゅうゆう</a:t>
              </a:r>
              <a:r>
                <a:rPr kumimoji="1" lang="ja-JP" altLang="en-US" sz="4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せい  ほ   ご  ほう いち  じ  きん</a:t>
              </a:r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</a:t>
              </a:r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 きゅうほう</a:t>
              </a: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5331463" y="6143678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ほうりつ</a:t>
              </a: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926963" y="6506976"/>
            <a:ext cx="2962169" cy="186211"/>
            <a:chOff x="926963" y="6506976"/>
            <a:chExt cx="2962169" cy="186211"/>
          </a:xfrm>
        </p:grpSpPr>
        <p:sp>
          <p:nvSpPr>
            <p:cNvPr id="30" name="テキスト ボックス 29"/>
            <p:cNvSpPr txBox="1"/>
            <p:nvPr/>
          </p:nvSpPr>
          <p:spPr>
            <a:xfrm>
              <a:off x="926963" y="6508521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ほうりつ</a:t>
              </a: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1863541" y="6508521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ほん</a:t>
              </a:r>
              <a:r>
                <a:rPr kumimoji="1" lang="ja-JP" altLang="en-US" sz="2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にん</a:t>
              </a: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2693212" y="6508521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</a:t>
              </a:r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</a:t>
              </a:r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も</a:t>
              </a: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3529132" y="6506976"/>
              <a:ext cx="36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</a:t>
              </a:r>
            </a:p>
          </p:txBody>
        </p:sp>
      </p:grpSp>
      <p:grpSp>
        <p:nvGrpSpPr>
          <p:cNvPr id="51" name="グループ化 50"/>
          <p:cNvGrpSpPr/>
          <p:nvPr/>
        </p:nvGrpSpPr>
        <p:grpSpPr>
          <a:xfrm>
            <a:off x="495096" y="6865401"/>
            <a:ext cx="2639981" cy="184666"/>
            <a:chOff x="495096" y="6865401"/>
            <a:chExt cx="2639981" cy="184666"/>
          </a:xfrm>
        </p:grpSpPr>
        <p:sp>
          <p:nvSpPr>
            <p:cNvPr id="34" name="テキスト ボックス 33"/>
            <p:cNvSpPr txBox="1"/>
            <p:nvPr/>
          </p:nvSpPr>
          <p:spPr>
            <a:xfrm>
              <a:off x="495096" y="6865401"/>
              <a:ext cx="36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2487077" y="6865401"/>
              <a:ext cx="648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しゅじゅつ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1336136" y="7221196"/>
            <a:ext cx="2537754" cy="184666"/>
            <a:chOff x="1336136" y="7221196"/>
            <a:chExt cx="2537754" cy="184666"/>
          </a:xfrm>
        </p:grpSpPr>
        <p:sp>
          <p:nvSpPr>
            <p:cNvPr id="36" name="テキスト ボックス 35"/>
            <p:cNvSpPr txBox="1"/>
            <p:nvPr/>
          </p:nvSpPr>
          <p:spPr>
            <a:xfrm>
              <a:off x="1336136" y="7221196"/>
              <a:ext cx="468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こころ</a:t>
              </a: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1914415" y="7221196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おお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2524907" y="7221196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くる</a:t>
              </a: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3441890" y="7221196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いた</a:t>
              </a:r>
            </a:p>
          </p:txBody>
        </p:sp>
      </p:grpSp>
      <p:grpSp>
        <p:nvGrpSpPr>
          <p:cNvPr id="54" name="グループ化 53"/>
          <p:cNvGrpSpPr/>
          <p:nvPr/>
        </p:nvGrpSpPr>
        <p:grpSpPr>
          <a:xfrm>
            <a:off x="647546" y="8287778"/>
            <a:ext cx="968319" cy="190276"/>
            <a:chOff x="647546" y="8287778"/>
            <a:chExt cx="968319" cy="190276"/>
          </a:xfrm>
        </p:grpSpPr>
        <p:sp>
          <p:nvSpPr>
            <p:cNvPr id="43" name="テキスト ボックス 42"/>
            <p:cNvSpPr txBox="1"/>
            <p:nvPr/>
          </p:nvSpPr>
          <p:spPr>
            <a:xfrm>
              <a:off x="647546" y="8287778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かね</a:t>
              </a: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1183865" y="8293388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はら</a:t>
              </a:r>
            </a:p>
          </p:txBody>
        </p:sp>
      </p:grpSp>
      <p:grpSp>
        <p:nvGrpSpPr>
          <p:cNvPr id="53" name="グループ化 52"/>
          <p:cNvGrpSpPr/>
          <p:nvPr/>
        </p:nvGrpSpPr>
        <p:grpSpPr>
          <a:xfrm>
            <a:off x="922964" y="7923055"/>
            <a:ext cx="4955399" cy="184666"/>
            <a:chOff x="922964" y="7923055"/>
            <a:chExt cx="4955399" cy="184666"/>
          </a:xfrm>
        </p:grpSpPr>
        <p:sp>
          <p:nvSpPr>
            <p:cNvPr id="40" name="テキスト ボックス 39"/>
            <p:cNvSpPr txBox="1"/>
            <p:nvPr/>
          </p:nvSpPr>
          <p:spPr>
            <a:xfrm>
              <a:off x="922964" y="7923055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ほうりつ</a:t>
              </a: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3690000" y="7923055"/>
              <a:ext cx="648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しゅじゅつ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1701351" y="7923055"/>
              <a:ext cx="36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5446363" y="7923055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ひと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55" name="テキスト ボックス 54"/>
          <p:cNvSpPr txBox="1"/>
          <p:nvPr/>
        </p:nvSpPr>
        <p:spPr>
          <a:xfrm>
            <a:off x="649696" y="5474591"/>
            <a:ext cx="37393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きゅうゆう</a:t>
            </a:r>
            <a:r>
              <a:rPr kumimoji="1" lang="ja-JP" altLang="en-US" sz="3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せい  </a:t>
            </a:r>
            <a:r>
              <a:rPr kumimoji="1" lang="ja-JP" altLang="en-US" sz="3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   ご </a:t>
            </a:r>
            <a:r>
              <a:rPr kumimoji="1" lang="ja-JP" altLang="en-US" sz="5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ほう いち</a:t>
            </a:r>
            <a:r>
              <a:rPr kumimoji="1" lang="ja-JP" altLang="en-US" sz="5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じ  きん </a:t>
            </a:r>
            <a:r>
              <a:rPr kumimoji="1" lang="ja-JP" altLang="en-US" sz="5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</a:t>
            </a:r>
            <a:r>
              <a:rPr kumimoji="1" lang="ja-JP" altLang="en-US" sz="5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きゅうほう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248652" y="8811989"/>
            <a:ext cx="467801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せい  きゅう　　き　</a:t>
            </a:r>
            <a:r>
              <a:rPr lang="ja-JP" altLang="en-US" sz="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げん　　　    れい   わ　　　</a:t>
            </a:r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     </a:t>
            </a:r>
            <a:r>
              <a:rPr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ねん　</a:t>
            </a:r>
            <a:r>
              <a:rPr lang="ja-JP" altLang="en-US" sz="5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　    がつ　　　　　   にち</a:t>
            </a:r>
            <a:endParaRPr kumimoji="1" lang="ja-JP" altLang="en-US" sz="7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3" name="x_図 1">
            <a:extLst>
              <a:ext uri="{FF2B5EF4-FFF2-40B4-BE49-F238E27FC236}">
                <a16:creationId xmlns:a16="http://schemas.microsoft.com/office/drawing/2014/main" id="{DCAAB35D-F217-0D53-BA1D-249DFE25C5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858" y="9894381"/>
            <a:ext cx="1213196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55A923D-134B-D488-BF8B-86250CD1A442}"/>
              </a:ext>
            </a:extLst>
          </p:cNvPr>
          <p:cNvSpPr txBox="1"/>
          <p:nvPr/>
        </p:nvSpPr>
        <p:spPr>
          <a:xfrm>
            <a:off x="1962682" y="9394654"/>
            <a:ext cx="3252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法改正により、請求期限が５年延長されました。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ED05F04-6AAD-BD8C-5E04-264A2CF7EAD9}"/>
              </a:ext>
            </a:extLst>
          </p:cNvPr>
          <p:cNvSpPr txBox="1"/>
          <p:nvPr/>
        </p:nvSpPr>
        <p:spPr>
          <a:xfrm>
            <a:off x="1898591" y="9314012"/>
            <a:ext cx="343386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ほうかいせい　　　　 せいきゅうきげん    ねんえんちょう</a:t>
            </a:r>
            <a:endParaRPr kumimoji="1" lang="ja-JP" altLang="en-US" sz="7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0" name="図 49">
            <a:extLst>
              <a:ext uri="{FF2B5EF4-FFF2-40B4-BE49-F238E27FC236}">
                <a16:creationId xmlns:a16="http://schemas.microsoft.com/office/drawing/2014/main" id="{CD8D7F4D-C7F1-AFDE-0A7D-E4E9F36542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77268" y="8992405"/>
            <a:ext cx="1213196" cy="121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849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95166" y="1036373"/>
            <a:ext cx="6328648" cy="7709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500"/>
              </a:lnSpc>
            </a:pP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お金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を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うけとる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こと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が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できる</a:t>
            </a:r>
          </a:p>
          <a:p>
            <a:pPr algn="just">
              <a:lnSpc>
                <a:spcPts val="5500"/>
              </a:lnSpc>
            </a:pP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人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は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どのような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人</a:t>
            </a:r>
            <a:r>
              <a:rPr lang="ja-JP" altLang="en-US" sz="34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>
                <a:solidFill>
                  <a:srgbClr val="FF9900"/>
                </a:solidFill>
                <a:latin typeface="+mn-ea"/>
              </a:rPr>
              <a:t>ですか？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ja-JP" altLang="en-US" sz="1900" dirty="0">
                <a:latin typeface="+mn-ea"/>
              </a:rPr>
              <a:t>昭和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>
                <a:latin typeface="+mn-ea"/>
              </a:rPr>
              <a:t>23</a:t>
            </a:r>
            <a:r>
              <a:rPr lang="ja-JP" altLang="en-US" sz="1900" dirty="0">
                <a:latin typeface="+mn-ea"/>
              </a:rPr>
              <a:t>年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>
                <a:latin typeface="+mn-ea"/>
              </a:rPr>
              <a:t>9</a:t>
            </a:r>
            <a:r>
              <a:rPr lang="ja-JP" altLang="en-US" sz="1900" dirty="0">
                <a:latin typeface="+mn-ea"/>
              </a:rPr>
              <a:t>月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>
                <a:latin typeface="+mn-ea"/>
              </a:rPr>
              <a:t>11</a:t>
            </a:r>
            <a:r>
              <a:rPr lang="ja-JP" altLang="en-US" sz="1900" dirty="0">
                <a:latin typeface="+mn-ea"/>
              </a:rPr>
              <a:t>日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から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平成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>
                <a:latin typeface="+mn-ea"/>
              </a:rPr>
              <a:t>8</a:t>
            </a:r>
            <a:r>
              <a:rPr lang="ja-JP" altLang="en-US" sz="1900" dirty="0">
                <a:latin typeface="+mn-ea"/>
              </a:rPr>
              <a:t>年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>
                <a:latin typeface="+mn-ea"/>
              </a:rPr>
              <a:t>9</a:t>
            </a:r>
            <a:r>
              <a:rPr lang="ja-JP" altLang="en-US" sz="1900" dirty="0">
                <a:latin typeface="+mn-ea"/>
              </a:rPr>
              <a:t>月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>
                <a:latin typeface="+mn-ea"/>
              </a:rPr>
              <a:t>25</a:t>
            </a:r>
            <a:r>
              <a:rPr lang="ja-JP" altLang="en-US" sz="1900" dirty="0">
                <a:latin typeface="+mn-ea"/>
              </a:rPr>
              <a:t>日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の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間に</a:t>
            </a:r>
            <a:endParaRPr lang="en-US" altLang="ja-JP" sz="1900" dirty="0">
              <a:latin typeface="+mn-ea"/>
            </a:endParaRPr>
          </a:p>
          <a:p>
            <a:pPr>
              <a:lnSpc>
                <a:spcPts val="3400"/>
              </a:lnSpc>
              <a:spcBef>
                <a:spcPts val="600"/>
              </a:spcBef>
            </a:pPr>
            <a:r>
              <a:rPr lang="ja-JP" altLang="en-US" sz="1900" dirty="0">
                <a:solidFill>
                  <a:srgbClr val="FFC000"/>
                </a:solidFill>
                <a:latin typeface="+mn-ea"/>
              </a:rPr>
              <a:t>●</a:t>
            </a:r>
            <a:r>
              <a:rPr lang="ja-JP" altLang="en-US" sz="1900" dirty="0">
                <a:latin typeface="+mn-ea"/>
              </a:rPr>
              <a:t> 子ども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が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できなく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なる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手術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を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うけた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人</a:t>
            </a:r>
            <a:endParaRPr lang="ja-JP" altLang="en-US" sz="1900" b="1" dirty="0">
              <a:latin typeface="+mn-ea"/>
            </a:endParaRPr>
          </a:p>
          <a:p>
            <a:pPr marL="319088" indent="-319088">
              <a:lnSpc>
                <a:spcPts val="3400"/>
              </a:lnSpc>
              <a:spcBef>
                <a:spcPts val="600"/>
              </a:spcBef>
            </a:pPr>
            <a:r>
              <a:rPr lang="ja-JP" altLang="en-US" sz="1900" dirty="0">
                <a:solidFill>
                  <a:srgbClr val="FFC000"/>
                </a:solidFill>
                <a:latin typeface="+mn-ea"/>
              </a:rPr>
              <a:t>●</a:t>
            </a:r>
            <a:r>
              <a:rPr lang="ja-JP" altLang="en-US" sz="1900" dirty="0">
                <a:latin typeface="+mn-ea"/>
              </a:rPr>
              <a:t> 子ども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が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できなく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なるよう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に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放射線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を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あてられた 人</a:t>
            </a:r>
            <a:r>
              <a:rPr lang="ja-JP" altLang="en-US" sz="1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>
                <a:latin typeface="+mn-ea"/>
              </a:rPr>
              <a:t>です。</a:t>
            </a:r>
            <a:endParaRPr lang="en-US" altLang="ja-JP" sz="1900" dirty="0">
              <a:latin typeface="+mn-ea"/>
            </a:endParaRPr>
          </a:p>
          <a:p>
            <a:pPr>
              <a:lnSpc>
                <a:spcPts val="4000"/>
              </a:lnSpc>
            </a:pPr>
            <a:endParaRPr lang="ja-JP" altLang="en-US" sz="2400" dirty="0">
              <a:latin typeface="+mn-ea"/>
            </a:endParaRP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うけとる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お金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は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いくら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ですか？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ja-JP" altLang="en-US" sz="2400" dirty="0">
                <a:latin typeface="+mn-ea"/>
              </a:rPr>
              <a:t>一人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dirty="0">
                <a:latin typeface="+mn-ea"/>
              </a:rPr>
              <a:t>320</a:t>
            </a:r>
            <a:r>
              <a:rPr lang="ja-JP" altLang="en-US" sz="2400" dirty="0">
                <a:latin typeface="+mn-ea"/>
              </a:rPr>
              <a:t>万円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dirty="0">
                <a:latin typeface="+mn-ea"/>
              </a:rPr>
              <a:t>です。</a:t>
            </a:r>
            <a:endParaRPr lang="en-US" altLang="ja-JP" sz="2400" dirty="0">
              <a:latin typeface="+mn-ea"/>
            </a:endParaRPr>
          </a:p>
          <a:p>
            <a:pPr>
              <a:lnSpc>
                <a:spcPts val="4000"/>
              </a:lnSpc>
            </a:pPr>
            <a:endParaRPr lang="ja-JP" altLang="en-US" sz="2400" dirty="0">
              <a:latin typeface="+mn-ea"/>
            </a:endParaRP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いつまで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手続き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が</a:t>
            </a:r>
            <a:r>
              <a:rPr lang="ja-JP" altLang="en-US" sz="3200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>
                <a:solidFill>
                  <a:srgbClr val="FF9900"/>
                </a:solidFill>
                <a:latin typeface="+mn-ea"/>
              </a:rPr>
              <a:t>できますか？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ja-JP" altLang="en-US" sz="2400" dirty="0">
                <a:latin typeface="+mn-ea"/>
              </a:rPr>
              <a:t>令和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dirty="0">
                <a:latin typeface="+mn-ea"/>
              </a:rPr>
              <a:t>11</a:t>
            </a:r>
            <a:r>
              <a:rPr lang="ja-JP" altLang="en-US" sz="2400" dirty="0">
                <a:latin typeface="+mn-ea"/>
              </a:rPr>
              <a:t>年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dirty="0">
                <a:latin typeface="+mn-ea"/>
              </a:rPr>
              <a:t>の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dirty="0">
                <a:latin typeface="+mn-ea"/>
              </a:rPr>
              <a:t>4</a:t>
            </a:r>
            <a:r>
              <a:rPr lang="ja-JP" altLang="en-US" sz="2400" dirty="0">
                <a:latin typeface="+mn-ea"/>
              </a:rPr>
              <a:t>月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dirty="0">
                <a:latin typeface="+mn-ea"/>
              </a:rPr>
              <a:t>23</a:t>
            </a:r>
            <a:r>
              <a:rPr lang="ja-JP" altLang="en-US" sz="2400" dirty="0">
                <a:latin typeface="+mn-ea"/>
              </a:rPr>
              <a:t>日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dirty="0">
                <a:latin typeface="+mn-ea"/>
              </a:rPr>
              <a:t>まで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dirty="0">
                <a:latin typeface="+mn-ea"/>
              </a:rPr>
              <a:t>です。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82902" y="1053064"/>
            <a:ext cx="64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r>
              <a:rPr lang="ja-JP" altLang="en-US" sz="8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ね</a:t>
            </a:r>
            <a:endParaRPr kumimoji="1" lang="ja-JP" altLang="en-US" sz="1000" b="1" dirty="0">
              <a:solidFill>
                <a:srgbClr val="FF99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95166" y="1767513"/>
            <a:ext cx="64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</a:t>
            </a:r>
            <a:r>
              <a:rPr lang="ja-JP" altLang="en-US" sz="8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endParaRPr kumimoji="1" lang="ja-JP" altLang="en-US" sz="1000" b="1" dirty="0">
              <a:solidFill>
                <a:srgbClr val="FF99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59941" y="1767513"/>
            <a:ext cx="64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</a:t>
            </a:r>
            <a:r>
              <a:rPr lang="ja-JP" altLang="en-US" sz="8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endParaRPr kumimoji="1" lang="ja-JP" altLang="en-US" sz="1000" b="1" dirty="0">
              <a:solidFill>
                <a:srgbClr val="FF99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76785" y="5254407"/>
            <a:ext cx="64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r>
              <a:rPr lang="ja-JP" altLang="en-US" sz="8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ね</a:t>
            </a:r>
            <a:endParaRPr kumimoji="1" lang="ja-JP" altLang="en-US" sz="1000" b="1" dirty="0">
              <a:solidFill>
                <a:srgbClr val="FF99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2543797" y="7209846"/>
            <a:ext cx="963872" cy="246221"/>
            <a:chOff x="2588247" y="7254296"/>
            <a:chExt cx="963872" cy="246221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2588247" y="7254296"/>
              <a:ext cx="4680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0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て</a:t>
              </a: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976119" y="7255717"/>
              <a:ext cx="576000" cy="24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0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つづ</a:t>
              </a: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699367" y="2688792"/>
            <a:ext cx="5981681" cy="230832"/>
            <a:chOff x="699367" y="2693510"/>
            <a:chExt cx="5981681" cy="230832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699367" y="2693510"/>
              <a:ext cx="81592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しょう わ</a:t>
              </a:r>
              <a:endPara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605965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ねん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2091324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がつ</a:t>
              </a: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2676583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にち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3547401" y="2693510"/>
              <a:ext cx="81592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へいせい</a:t>
              </a: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4317014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ねん</a:t>
              </a: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4817432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がつ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5406724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にち</a:t>
              </a:r>
              <a:endPara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069048" y="2693942"/>
              <a:ext cx="612000" cy="230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あいだ</a:t>
              </a: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1051809" y="3220747"/>
            <a:ext cx="4772387" cy="230832"/>
            <a:chOff x="1051809" y="3220747"/>
            <a:chExt cx="4772387" cy="230832"/>
          </a:xfrm>
        </p:grpSpPr>
        <p:sp>
          <p:nvSpPr>
            <p:cNvPr id="20" name="テキスト ボックス 19"/>
            <p:cNvSpPr txBox="1"/>
            <p:nvPr/>
          </p:nvSpPr>
          <p:spPr>
            <a:xfrm>
              <a:off x="1051809" y="3221179"/>
              <a:ext cx="527938" cy="230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</a:t>
              </a:r>
              <a:endParaRPr kumimoji="1" lang="en-US" altLang="ja-JP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583277" y="3221179"/>
              <a:ext cx="832593" cy="230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しゅじゅつ</a:t>
              </a:r>
              <a:endParaRPr kumimoji="1" lang="en-US" altLang="ja-JP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5296258" y="3220747"/>
              <a:ext cx="52793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ひと</a:t>
              </a:r>
            </a:p>
          </p:txBody>
        </p:sp>
      </p:grpSp>
      <p:sp>
        <p:nvSpPr>
          <p:cNvPr id="24" name="テキスト ボックス 23"/>
          <p:cNvSpPr txBox="1"/>
          <p:nvPr/>
        </p:nvSpPr>
        <p:spPr>
          <a:xfrm>
            <a:off x="1081200" y="4176076"/>
            <a:ext cx="50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ひと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058159" y="3723985"/>
            <a:ext cx="504000" cy="230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</a:t>
            </a:r>
            <a:endParaRPr kumimoji="1" lang="en-US" altLang="ja-JP" sz="85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399788" y="3723985"/>
            <a:ext cx="934178" cy="230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ほうしゃせん</a:t>
            </a:r>
            <a:endParaRPr kumimoji="1" lang="en-US" altLang="ja-JP" sz="85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32" name="グループ化 31"/>
          <p:cNvGrpSpPr/>
          <p:nvPr/>
        </p:nvGrpSpPr>
        <p:grpSpPr>
          <a:xfrm>
            <a:off x="827310" y="6079476"/>
            <a:ext cx="1918662" cy="223200"/>
            <a:chOff x="827310" y="6079476"/>
            <a:chExt cx="1918662" cy="223200"/>
          </a:xfrm>
        </p:grpSpPr>
        <p:sp>
          <p:nvSpPr>
            <p:cNvPr id="26" name="テキスト ボックス 25"/>
            <p:cNvSpPr txBox="1"/>
            <p:nvPr/>
          </p:nvSpPr>
          <p:spPr>
            <a:xfrm>
              <a:off x="827310" y="6079476"/>
              <a:ext cx="756000" cy="223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 と り</a:t>
              </a: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2066222" y="6079538"/>
              <a:ext cx="679750" cy="223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まん えん</a:t>
              </a:r>
              <a:endPara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37" name="グループ化 36"/>
          <p:cNvGrpSpPr/>
          <p:nvPr/>
        </p:nvGrpSpPr>
        <p:grpSpPr>
          <a:xfrm>
            <a:off x="841039" y="8057458"/>
            <a:ext cx="3381125" cy="223200"/>
            <a:chOff x="841039" y="8057458"/>
            <a:chExt cx="3381125" cy="223200"/>
          </a:xfrm>
        </p:grpSpPr>
        <p:sp>
          <p:nvSpPr>
            <p:cNvPr id="33" name="テキスト ボックス 32"/>
            <p:cNvSpPr txBox="1"/>
            <p:nvPr/>
          </p:nvSpPr>
          <p:spPr>
            <a:xfrm>
              <a:off x="841039" y="8057458"/>
              <a:ext cx="648000" cy="223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れい</a:t>
              </a:r>
              <a:r>
                <a:rPr lang="ja-JP" altLang="en-US" sz="11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en-US" sz="85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わ</a:t>
              </a:r>
              <a:endParaRPr kumimoji="1" lang="en-US" altLang="ja-JP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2819971" y="8057520"/>
              <a:ext cx="648000" cy="223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がつ</a:t>
              </a:r>
              <a:endParaRPr kumimoji="1" lang="en-US" altLang="ja-JP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1778135" y="8057520"/>
              <a:ext cx="648000" cy="223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ねん</a:t>
              </a:r>
              <a:endParaRPr kumimoji="1" lang="en-US" altLang="ja-JP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3574164" y="8057520"/>
              <a:ext cx="648000" cy="223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にち</a:t>
              </a:r>
              <a:endParaRPr kumimoji="1" lang="en-US" altLang="ja-JP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pic>
        <p:nvPicPr>
          <p:cNvPr id="31" name="図 30">
            <a:extLst>
              <a:ext uri="{FF2B5EF4-FFF2-40B4-BE49-F238E27FC236}">
                <a16:creationId xmlns:a16="http://schemas.microsoft.com/office/drawing/2014/main" id="{EAF78C8F-82AD-50D6-A129-3D7B6795B3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9608" y="9097569"/>
            <a:ext cx="1261555" cy="1261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547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657225" y="773510"/>
            <a:ext cx="5991225" cy="2388243"/>
          </a:xfrm>
          <a:prstGeom prst="roundRect">
            <a:avLst>
              <a:gd name="adj" fmla="val 10125"/>
            </a:avLst>
          </a:prstGeom>
          <a:solidFill>
            <a:schemeClr val="accent4">
              <a:lumMod val="20000"/>
              <a:lumOff val="80000"/>
              <a:alpha val="50000"/>
            </a:schemeClr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marL="360000">
              <a:lnSpc>
                <a:spcPts val="3800"/>
              </a:lnSpc>
            </a:pPr>
            <a:r>
              <a:rPr lang="ja-JP" altLang="en-US" sz="1800" b="1" spc="10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お金 を うけとる 手続き の 方法 が</a:t>
            </a:r>
          </a:p>
          <a:p>
            <a:pPr marL="360000">
              <a:lnSpc>
                <a:spcPts val="3800"/>
              </a:lnSpc>
            </a:pPr>
            <a:r>
              <a:rPr lang="ja-JP" altLang="en-US" sz="1800" b="1" spc="10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わからなかったり 相談 したい 人 は</a:t>
            </a:r>
          </a:p>
          <a:p>
            <a:pPr marL="360000">
              <a:lnSpc>
                <a:spcPts val="3800"/>
              </a:lnSpc>
            </a:pPr>
            <a:r>
              <a:rPr lang="ja-JP" altLang="en-US" sz="1800" b="1" spc="10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住んで いる 都道府県 や こども家庭庁 の 窓口 に</a:t>
            </a:r>
          </a:p>
          <a:p>
            <a:pPr marL="360000">
              <a:lnSpc>
                <a:spcPts val="3800"/>
              </a:lnSpc>
            </a:pPr>
            <a:r>
              <a:rPr lang="ja-JP" altLang="en-US" sz="1800" b="1" spc="100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 しましょう。</a:t>
            </a:r>
            <a:endParaRPr kumimoji="1" lang="ja-JP" altLang="en-US" sz="1800" b="1" spc="100" dirty="0">
              <a:solidFill>
                <a:srgbClr val="FF99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61975" y="3457441"/>
            <a:ext cx="6696000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1800" dirty="0">
                <a:solidFill>
                  <a:srgbClr val="FF9900"/>
                </a:solidFill>
                <a:latin typeface="+mn-ea"/>
              </a:rPr>
              <a:t>●</a:t>
            </a:r>
            <a:r>
              <a:rPr lang="ja-JP" altLang="en-US" sz="1800" dirty="0">
                <a:solidFill>
                  <a:srgbClr val="4BA634"/>
                </a:solidFill>
                <a:latin typeface="+mn-ea"/>
              </a:rPr>
              <a:t> </a:t>
            </a:r>
            <a:r>
              <a:rPr lang="ja-JP" altLang="en-US" sz="1800" dirty="0">
                <a:latin typeface="+mn-ea"/>
              </a:rPr>
              <a:t>都道府県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>
                <a:latin typeface="+mn-ea"/>
              </a:rPr>
              <a:t>の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>
                <a:latin typeface="+mn-ea"/>
              </a:rPr>
              <a:t>窓口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>
                <a:latin typeface="+mn-ea"/>
              </a:rPr>
              <a:t>は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000" b="1" dirty="0">
                <a:solidFill>
                  <a:srgbClr val="FF9900"/>
                </a:solidFill>
                <a:latin typeface="+mn-ea"/>
              </a:rPr>
              <a:t>次</a:t>
            </a:r>
            <a:r>
              <a:rPr lang="ja-JP" altLang="en-US" sz="2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000" b="1" dirty="0">
                <a:solidFill>
                  <a:srgbClr val="FF9900"/>
                </a:solidFill>
                <a:latin typeface="+mn-ea"/>
              </a:rPr>
              <a:t>の</a:t>
            </a:r>
            <a:r>
              <a:rPr lang="ja-JP" altLang="en-US" sz="20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000" b="1" dirty="0">
                <a:solidFill>
                  <a:srgbClr val="FF9900"/>
                </a:solidFill>
                <a:latin typeface="+mn-ea"/>
              </a:rPr>
              <a:t>ページ</a:t>
            </a:r>
            <a:r>
              <a:rPr lang="ja-JP" altLang="en-US" sz="2000" b="1" dirty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>
                <a:latin typeface="+mn-ea"/>
              </a:rPr>
              <a:t>にあります。</a:t>
            </a:r>
            <a:endParaRPr lang="en-US" altLang="ja-JP" sz="1800" dirty="0">
              <a:latin typeface="+mn-ea"/>
            </a:endParaRPr>
          </a:p>
          <a:p>
            <a:pPr fontAlgn="ctr"/>
            <a:endParaRPr lang="en-US" altLang="ja-JP" sz="1800" dirty="0">
              <a:latin typeface="+mn-ea"/>
            </a:endParaRPr>
          </a:p>
          <a:p>
            <a:pPr fontAlgn="ctr"/>
            <a:r>
              <a:rPr lang="ja-JP" altLang="en-US" sz="1800" dirty="0">
                <a:solidFill>
                  <a:srgbClr val="FF9900"/>
                </a:solidFill>
                <a:latin typeface="+mn-ea"/>
              </a:rPr>
              <a:t>●</a:t>
            </a:r>
            <a:r>
              <a:rPr lang="ja-JP" altLang="en-US" sz="1800" dirty="0">
                <a:solidFill>
                  <a:srgbClr val="4BA634"/>
                </a:solidFill>
                <a:latin typeface="+mn-ea"/>
              </a:rPr>
              <a:t> </a:t>
            </a:r>
            <a:r>
              <a:rPr lang="ja-JP" altLang="en-US" sz="1800" dirty="0">
                <a:latin typeface="+mn-ea"/>
              </a:rPr>
              <a:t>こども家庭庁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>
                <a:latin typeface="+mn-ea"/>
              </a:rPr>
              <a:t>の</a:t>
            </a:r>
            <a:r>
              <a: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>
                <a:latin typeface="+mn-ea"/>
              </a:rPr>
              <a:t>窓口</a:t>
            </a:r>
            <a:endParaRPr lang="en-US" altLang="ja-JP" sz="1800" dirty="0">
              <a:latin typeface="+mn-ea"/>
            </a:endParaRPr>
          </a:p>
          <a:p>
            <a:pPr fontAlgn="ctr"/>
            <a:endParaRPr lang="en-US" altLang="ja-JP" sz="1800" b="1" dirty="0">
              <a:latin typeface="+mn-ea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ja-JP" altLang="en-US" sz="1600" dirty="0">
                <a:latin typeface="+mn-ea"/>
              </a:rPr>
              <a:t>　   電話番号  </a:t>
            </a:r>
            <a:r>
              <a:rPr lang="en-US" altLang="ja-JP" sz="1600" spc="100" dirty="0">
                <a:latin typeface="+mn-ea"/>
              </a:rPr>
              <a:t>03-3595-2575</a:t>
            </a:r>
            <a:r>
              <a:rPr lang="en-US" altLang="ja-JP" sz="1600" dirty="0">
                <a:latin typeface="+mn-ea"/>
              </a:rPr>
              <a:t>  </a:t>
            </a:r>
            <a:r>
              <a:rPr lang="ja-JP" altLang="en-US" sz="1600" dirty="0">
                <a:latin typeface="+mn-ea"/>
              </a:rPr>
              <a:t>　　     </a:t>
            </a:r>
            <a:r>
              <a:rPr lang="en-US" altLang="ja-JP" sz="1600" dirty="0">
                <a:latin typeface="+mn-ea"/>
              </a:rPr>
              <a:t>FAX  </a:t>
            </a:r>
            <a:r>
              <a:rPr lang="en-US" altLang="ja-JP" sz="1600" spc="100" dirty="0">
                <a:latin typeface="+mn-ea"/>
              </a:rPr>
              <a:t>03-3595-2753</a:t>
            </a:r>
          </a:p>
          <a:p>
            <a:pPr>
              <a:spcAft>
                <a:spcPts val="1200"/>
              </a:spcAft>
            </a:pPr>
            <a:r>
              <a:rPr lang="ja-JP" altLang="en-US" sz="1600" dirty="0">
                <a:latin typeface="+mn-ea"/>
              </a:rPr>
              <a:t>　   メールアドレス</a:t>
            </a:r>
            <a:r>
              <a:rPr lang="ja-JP" altLang="en-US" sz="1800" dirty="0">
                <a:latin typeface="+mn-ea"/>
              </a:rPr>
              <a:t>　</a:t>
            </a:r>
            <a:r>
              <a:rPr lang="en-US" altLang="ja-JP" sz="1800" spc="100" dirty="0">
                <a:latin typeface="+mn-ea"/>
              </a:rPr>
              <a:t>ichijikin@cfa.go.jp</a:t>
            </a:r>
          </a:p>
          <a:p>
            <a:pPr>
              <a:spcAft>
                <a:spcPts val="1200"/>
              </a:spcAft>
            </a:pPr>
            <a:r>
              <a:rPr lang="ja-JP" altLang="en-US" sz="1600" dirty="0">
                <a:latin typeface="+mn-ea"/>
              </a:rPr>
              <a:t>　   受付時間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dirty="0">
                <a:latin typeface="+mn-ea"/>
              </a:rPr>
              <a:t>10</a:t>
            </a:r>
            <a:r>
              <a:rPr lang="ja-JP" altLang="en-US" sz="1600" dirty="0">
                <a:latin typeface="+mn-ea"/>
              </a:rPr>
              <a:t>：</a:t>
            </a:r>
            <a:r>
              <a:rPr lang="en-US" altLang="ja-JP" sz="1600" dirty="0">
                <a:latin typeface="+mn-ea"/>
              </a:rPr>
              <a:t>00</a:t>
            </a:r>
            <a:r>
              <a:rPr lang="ja-JP" altLang="en-US" sz="1600" dirty="0">
                <a:latin typeface="+mn-ea"/>
              </a:rPr>
              <a:t>～</a:t>
            </a:r>
            <a:r>
              <a:rPr lang="en-US" altLang="ja-JP" sz="1600" dirty="0">
                <a:latin typeface="+mn-ea"/>
              </a:rPr>
              <a:t>17</a:t>
            </a:r>
            <a:r>
              <a:rPr lang="ja-JP" altLang="en-US" sz="1600" dirty="0">
                <a:latin typeface="+mn-ea"/>
              </a:rPr>
              <a:t>：</a:t>
            </a:r>
            <a:r>
              <a:rPr lang="en-US" altLang="ja-JP" sz="1600" dirty="0">
                <a:latin typeface="+mn-ea"/>
              </a:rPr>
              <a:t>00</a:t>
            </a: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300" dirty="0">
                <a:latin typeface="+mn-ea"/>
              </a:rPr>
              <a:t>（月曜日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から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金曜日。土日祝日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年末年始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を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除く。）</a:t>
            </a:r>
            <a:endParaRPr kumimoji="1" lang="ja-JP" altLang="en-US" sz="1300" baseline="30000" dirty="0">
              <a:latin typeface="+mn-ea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608153" y="6174577"/>
            <a:ext cx="3564000" cy="432000"/>
          </a:xfrm>
          <a:prstGeom prst="roundRect">
            <a:avLst>
              <a:gd name="adj" fmla="val 50000"/>
            </a:avLst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>
              <a:lnSpc>
                <a:spcPts val="2700"/>
              </a:lnSpc>
            </a:pPr>
            <a:r>
              <a:rPr lang="ja-JP" altLang="en-US" sz="1800" spc="-1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お金 を うけとる ため の 方法</a:t>
            </a:r>
            <a:endParaRPr kumimoji="1" lang="ja-JP" altLang="en-US" sz="1800" spc="-1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8152" y="6794314"/>
            <a:ext cx="6624000" cy="2710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1400" b="1" dirty="0">
                <a:solidFill>
                  <a:srgbClr val="FF9900"/>
                </a:solidFill>
                <a:latin typeface="+mn-ea"/>
              </a:rPr>
              <a:t>①</a:t>
            </a:r>
            <a:r>
              <a:rPr lang="ja-JP" altLang="en-US" sz="1400" dirty="0">
                <a:latin typeface="+mn-ea"/>
              </a:rPr>
              <a:t>　請求書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を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かきます</a:t>
            </a:r>
          </a:p>
          <a:p>
            <a:pPr>
              <a:lnSpc>
                <a:spcPts val="2500"/>
              </a:lnSpc>
            </a:pP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300" dirty="0">
                <a:latin typeface="+mn-ea"/>
              </a:rPr>
              <a:t>（請求書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の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かき方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が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わからなかったら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都道府県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の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窓口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に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相談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できます）</a:t>
            </a:r>
            <a:endParaRPr lang="en-US" altLang="ja-JP" sz="1300" dirty="0">
              <a:latin typeface="+mn-ea"/>
            </a:endParaRPr>
          </a:p>
          <a:p>
            <a:pPr>
              <a:lnSpc>
                <a:spcPts val="2500"/>
              </a:lnSpc>
            </a:pPr>
            <a:endParaRPr lang="en-US" altLang="ja-JP" sz="1600" dirty="0">
              <a:latin typeface="+mn-ea"/>
            </a:endParaRPr>
          </a:p>
          <a:p>
            <a:pPr marL="324000" indent="-324000">
              <a:lnSpc>
                <a:spcPts val="2500"/>
              </a:lnSpc>
            </a:pPr>
            <a:r>
              <a:rPr lang="ja-JP" altLang="en-US" sz="1400" b="1" dirty="0">
                <a:solidFill>
                  <a:srgbClr val="FF9900"/>
                </a:solidFill>
                <a:latin typeface="+mn-ea"/>
              </a:rPr>
              <a:t>②</a:t>
            </a:r>
            <a:r>
              <a:rPr lang="ja-JP" altLang="en-US" sz="1400" dirty="0">
                <a:latin typeface="+mn-ea"/>
              </a:rPr>
              <a:t>　手続き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に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必要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な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資料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（手術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を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うけた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こと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が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わかる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診断書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や </a:t>
            </a:r>
            <a:r>
              <a:rPr lang="en-US" altLang="ja-JP" sz="1400" dirty="0">
                <a:latin typeface="+mn-ea"/>
              </a:rPr>
              <a:t/>
            </a:r>
            <a:br>
              <a:rPr lang="en-US" altLang="ja-JP" sz="1400" dirty="0">
                <a:latin typeface="+mn-ea"/>
              </a:rPr>
            </a:br>
            <a:r>
              <a:rPr lang="ja-JP" altLang="en-US" sz="1400" dirty="0">
                <a:latin typeface="+mn-ea"/>
              </a:rPr>
              <a:t>住民票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や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障害者手帳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の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コピー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など）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を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手に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いれます</a:t>
            </a:r>
            <a:endParaRPr lang="en-US" altLang="ja-JP" sz="1400" dirty="0">
              <a:latin typeface="+mn-ea"/>
            </a:endParaRPr>
          </a:p>
          <a:p>
            <a:pPr marL="324000" indent="-324000">
              <a:lnSpc>
                <a:spcPts val="2500"/>
              </a:lnSpc>
            </a:pPr>
            <a:endParaRPr lang="ja-JP" altLang="en-US" sz="1600" dirty="0">
              <a:latin typeface="+mn-ea"/>
            </a:endParaRPr>
          </a:p>
          <a:p>
            <a:pPr>
              <a:lnSpc>
                <a:spcPts val="2500"/>
              </a:lnSpc>
            </a:pPr>
            <a:r>
              <a:rPr lang="ja-JP" altLang="en-US" sz="1400" b="1" dirty="0">
                <a:solidFill>
                  <a:srgbClr val="FF9900"/>
                </a:solidFill>
                <a:latin typeface="+mn-ea"/>
              </a:rPr>
              <a:t>③</a:t>
            </a:r>
            <a:r>
              <a:rPr lang="ja-JP" altLang="en-US" sz="1400" dirty="0">
                <a:latin typeface="+mn-ea"/>
              </a:rPr>
              <a:t>　住んで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いる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都道府県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の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窓口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に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b="1" dirty="0">
                <a:solidFill>
                  <a:srgbClr val="FF9900"/>
                </a:solidFill>
                <a:latin typeface="+mn-ea"/>
              </a:rPr>
              <a:t>①</a:t>
            </a:r>
            <a:r>
              <a:rPr lang="ja-JP" altLang="en-US" sz="1400" b="1" dirty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の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請求書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b="1" dirty="0">
                <a:solidFill>
                  <a:srgbClr val="FF9900"/>
                </a:solidFill>
                <a:latin typeface="+mn-ea"/>
              </a:rPr>
              <a:t>②</a:t>
            </a:r>
            <a:r>
              <a:rPr lang="ja-JP" altLang="en-US" sz="1400" b="1" dirty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の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資料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を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>
                <a:latin typeface="+mn-ea"/>
              </a:rPr>
              <a:t>出します</a:t>
            </a:r>
          </a:p>
          <a:p>
            <a:pPr>
              <a:lnSpc>
                <a:spcPts val="2500"/>
              </a:lnSpc>
            </a:pP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300" dirty="0">
                <a:latin typeface="+mn-ea"/>
              </a:rPr>
              <a:t>（郵便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で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おくる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こと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も</a:t>
            </a:r>
            <a:r>
              <a:rPr lang="ja-JP" altLang="en-US" sz="13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>
                <a:latin typeface="+mn-ea"/>
              </a:rPr>
              <a:t>できます）</a:t>
            </a:r>
            <a:endParaRPr kumimoji="1" lang="ja-JP" altLang="en-US" sz="1300" baseline="30000" dirty="0">
              <a:latin typeface="+mn-ea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172" y="6107901"/>
            <a:ext cx="756000" cy="713742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75" y="4687851"/>
            <a:ext cx="288000" cy="28800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75" y="5116144"/>
            <a:ext cx="288000" cy="28800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75" y="5520276"/>
            <a:ext cx="288000" cy="2880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491" y="4677218"/>
            <a:ext cx="288000" cy="288000"/>
          </a:xfrm>
          <a:prstGeom prst="rect">
            <a:avLst/>
          </a:prstGeom>
        </p:spPr>
      </p:pic>
      <p:cxnSp>
        <p:nvCxnSpPr>
          <p:cNvPr id="13" name="直線矢印コネクタ 12"/>
          <p:cNvCxnSpPr/>
          <p:nvPr/>
        </p:nvCxnSpPr>
        <p:spPr>
          <a:xfrm>
            <a:off x="787140" y="7110226"/>
            <a:ext cx="0" cy="720000"/>
          </a:xfrm>
          <a:prstGeom prst="straightConnector1">
            <a:avLst/>
          </a:prstGeom>
          <a:ln w="12700">
            <a:solidFill>
              <a:srgbClr val="FF99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787140" y="8073838"/>
            <a:ext cx="0" cy="720000"/>
          </a:xfrm>
          <a:prstGeom prst="straightConnector1">
            <a:avLst/>
          </a:prstGeom>
          <a:ln w="12700">
            <a:solidFill>
              <a:srgbClr val="FF99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グループ化 68"/>
          <p:cNvGrpSpPr/>
          <p:nvPr/>
        </p:nvGrpSpPr>
        <p:grpSpPr>
          <a:xfrm>
            <a:off x="1430524" y="3931395"/>
            <a:ext cx="1788706" cy="230832"/>
            <a:chOff x="1470865" y="3931395"/>
            <a:chExt cx="1788706" cy="230832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2575571" y="3931395"/>
              <a:ext cx="68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</a:t>
              </a:r>
              <a:r>
                <a:rPr kumimoji="1" lang="ja-JP" altLang="en-US" sz="2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ぐち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470865" y="3931395"/>
              <a:ext cx="14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spc="-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かていちょう</a:t>
              </a:r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854734" y="4559968"/>
            <a:ext cx="1080000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でん わ ばん</a:t>
            </a:r>
            <a:r>
              <a:rPr kumimoji="1" lang="ja-JP" altLang="en-US" sz="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ごう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832869" y="4559968"/>
            <a:ext cx="684000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800" b="1" spc="-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ふぁっくす</a:t>
            </a:r>
          </a:p>
        </p:txBody>
      </p:sp>
      <p:grpSp>
        <p:nvGrpSpPr>
          <p:cNvPr id="70" name="グループ化 69"/>
          <p:cNvGrpSpPr/>
          <p:nvPr/>
        </p:nvGrpSpPr>
        <p:grpSpPr>
          <a:xfrm>
            <a:off x="874395" y="5399980"/>
            <a:ext cx="6023798" cy="228144"/>
            <a:chOff x="874395" y="5399980"/>
            <a:chExt cx="5905247" cy="228144"/>
          </a:xfrm>
        </p:grpSpPr>
        <p:sp>
          <p:nvSpPr>
            <p:cNvPr id="21" name="テキスト ボックス 20"/>
            <p:cNvSpPr txBox="1"/>
            <p:nvPr/>
          </p:nvSpPr>
          <p:spPr>
            <a:xfrm>
              <a:off x="874395" y="5399980"/>
              <a:ext cx="1008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8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うけ</a:t>
              </a:r>
              <a:r>
                <a:rPr kumimoji="1" lang="ja-JP" altLang="en-US" sz="2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8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つけ</a:t>
              </a:r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8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じ かん</a:t>
              </a: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177728" y="5428069"/>
              <a:ext cx="684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7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げつよう</a:t>
              </a:r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7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び</a:t>
              </a: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4091973" y="5428069"/>
              <a:ext cx="720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7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きんよう</a:t>
              </a:r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7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び</a:t>
              </a: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4708168" y="5428069"/>
              <a:ext cx="864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700" b="1" spc="-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どにち</a:t>
              </a:r>
              <a:r>
                <a:rPr kumimoji="1" lang="ja-JP" altLang="en-US" sz="700" b="1" spc="-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しゅくじつ</a:t>
              </a: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5424183" y="5428069"/>
              <a:ext cx="864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70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ねんまつねん</a:t>
              </a:r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7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</a:t>
              </a: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6383642" y="5428069"/>
              <a:ext cx="396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lang="ja-JP" altLang="en-US" sz="7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のぞ</a:t>
              </a:r>
              <a:endParaRPr kumimoji="1"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27" name="テキスト ボックス 26"/>
          <p:cNvSpPr txBox="1"/>
          <p:nvPr/>
        </p:nvSpPr>
        <p:spPr>
          <a:xfrm>
            <a:off x="791547" y="6775785"/>
            <a:ext cx="9804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せいきゅう</a:t>
            </a:r>
            <a:r>
              <a:rPr lang="ja-JP" altLang="en-US" sz="600" b="1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しょ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32506" y="7727170"/>
            <a:ext cx="7191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てつづ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690359" y="7727170"/>
            <a:ext cx="7191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ひつよう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374647" y="7727170"/>
            <a:ext cx="7191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しりょう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886851" y="7727170"/>
            <a:ext cx="7191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しゅじゅつ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231536" y="7727170"/>
            <a:ext cx="11191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しん</a:t>
            </a:r>
            <a:r>
              <a:rPr kumimoji="1" lang="ja-JP" altLang="en-US" sz="600" b="1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だんしょ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35583" y="8047759"/>
            <a:ext cx="10923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600" b="1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じゅう</a:t>
            </a:r>
            <a:r>
              <a: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みんひょう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507197" y="8053247"/>
            <a:ext cx="16920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しょうがいしゃ て ちょう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355744" y="8053247"/>
            <a:ext cx="35958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て</a:t>
            </a:r>
          </a:p>
        </p:txBody>
      </p:sp>
      <p:grpSp>
        <p:nvGrpSpPr>
          <p:cNvPr id="61" name="グループ化 60"/>
          <p:cNvGrpSpPr/>
          <p:nvPr/>
        </p:nvGrpSpPr>
        <p:grpSpPr>
          <a:xfrm>
            <a:off x="917932" y="8683183"/>
            <a:ext cx="5477275" cy="184666"/>
            <a:chOff x="917932" y="8857994"/>
            <a:chExt cx="5477275" cy="184666"/>
          </a:xfrm>
        </p:grpSpPr>
        <p:sp>
          <p:nvSpPr>
            <p:cNvPr id="36" name="テキスト ボックス 35"/>
            <p:cNvSpPr txBox="1"/>
            <p:nvPr/>
          </p:nvSpPr>
          <p:spPr>
            <a:xfrm>
              <a:off x="917932" y="8857994"/>
              <a:ext cx="35958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す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1826957" y="8857994"/>
              <a:ext cx="109235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 どう ふ けん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2887393" y="8857994"/>
              <a:ext cx="71917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まどぐち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4004645" y="8857994"/>
              <a:ext cx="111919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せいきゅう</a:t>
              </a:r>
              <a:r>
                <a:rPr lang="ja-JP" altLang="en-US" sz="60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しょ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5265886" y="8857994"/>
              <a:ext cx="71917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しりょう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6035621" y="8857994"/>
              <a:ext cx="35958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だ</a:t>
              </a:r>
            </a:p>
          </p:txBody>
        </p:sp>
      </p:grpSp>
      <p:sp>
        <p:nvSpPr>
          <p:cNvPr id="46" name="テキスト ボックス 45"/>
          <p:cNvSpPr txBox="1"/>
          <p:nvPr/>
        </p:nvSpPr>
        <p:spPr>
          <a:xfrm>
            <a:off x="852324" y="9025217"/>
            <a:ext cx="7191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ゆうびん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68" name="グループ化 67"/>
          <p:cNvGrpSpPr/>
          <p:nvPr/>
        </p:nvGrpSpPr>
        <p:grpSpPr>
          <a:xfrm>
            <a:off x="915736" y="3354073"/>
            <a:ext cx="2680988" cy="238527"/>
            <a:chOff x="915736" y="3354073"/>
            <a:chExt cx="2680988" cy="238527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915736" y="3361768"/>
              <a:ext cx="117023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lang="ja-JP" altLang="en-US" sz="9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 どう ふ けん</a:t>
              </a:r>
              <a:endParaRPr kumimoji="1" lang="ja-JP" altLang="en-US" sz="9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2213137" y="3361768"/>
              <a:ext cx="68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</a:t>
              </a:r>
              <a:r>
                <a:rPr kumimoji="1" lang="ja-JP" altLang="en-US" sz="2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ぐち</a:t>
              </a: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3137526" y="3354073"/>
              <a:ext cx="459198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つぎ</a:t>
              </a: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1195774" y="969485"/>
            <a:ext cx="3605823" cy="238527"/>
            <a:chOff x="1195774" y="969485"/>
            <a:chExt cx="3605823" cy="238527"/>
          </a:xfrm>
        </p:grpSpPr>
        <p:sp>
          <p:nvSpPr>
            <p:cNvPr id="48" name="テキスト ボックス 47"/>
            <p:cNvSpPr txBox="1"/>
            <p:nvPr/>
          </p:nvSpPr>
          <p:spPr>
            <a:xfrm>
              <a:off x="1195774" y="969485"/>
              <a:ext cx="504000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かね</a:t>
              </a: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4121091" y="969485"/>
              <a:ext cx="68050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</a:t>
              </a:r>
              <a:r>
                <a:rPr kumimoji="1" lang="ja-JP" altLang="en-US" sz="2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</a:t>
              </a: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3023230" y="969485"/>
              <a:ext cx="612000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て つづ</a:t>
              </a:r>
            </a:p>
          </p:txBody>
        </p:sp>
      </p:grpSp>
      <p:grpSp>
        <p:nvGrpSpPr>
          <p:cNvPr id="49" name="グループ化 48"/>
          <p:cNvGrpSpPr/>
          <p:nvPr/>
        </p:nvGrpSpPr>
        <p:grpSpPr>
          <a:xfrm>
            <a:off x="3028194" y="1439949"/>
            <a:ext cx="1941491" cy="238527"/>
            <a:chOff x="3028194" y="1439949"/>
            <a:chExt cx="1941491" cy="238527"/>
          </a:xfrm>
        </p:grpSpPr>
        <p:sp>
          <p:nvSpPr>
            <p:cNvPr id="53" name="テキスト ボックス 52"/>
            <p:cNvSpPr txBox="1"/>
            <p:nvPr/>
          </p:nvSpPr>
          <p:spPr>
            <a:xfrm>
              <a:off x="3028194" y="1439949"/>
              <a:ext cx="680506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そうだん</a:t>
              </a: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4289179" y="1439949"/>
              <a:ext cx="680506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ひと</a:t>
              </a: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856835" y="1918725"/>
            <a:ext cx="5415888" cy="246221"/>
            <a:chOff x="856835" y="1913962"/>
            <a:chExt cx="5415888" cy="246221"/>
          </a:xfrm>
        </p:grpSpPr>
        <p:sp>
          <p:nvSpPr>
            <p:cNvPr id="55" name="テキスト ボックス 54"/>
            <p:cNvSpPr txBox="1"/>
            <p:nvPr/>
          </p:nvSpPr>
          <p:spPr>
            <a:xfrm>
              <a:off x="856835" y="1913962"/>
              <a:ext cx="680506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す</a:t>
              </a: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434069" y="1921657"/>
              <a:ext cx="112351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 </a:t>
              </a:r>
              <a:r>
                <a:rPr kumimoji="1" lang="ja-JP" altLang="en-US" sz="6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どう ふ けん</a:t>
              </a:r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4507995" y="1921657"/>
              <a:ext cx="999570" cy="2385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かていちょう</a:t>
              </a:r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5592217" y="1921657"/>
              <a:ext cx="68050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</a:t>
              </a:r>
              <a:r>
                <a:rPr kumimoji="1" lang="ja-JP" altLang="en-US" sz="2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ぐち</a:t>
              </a:r>
            </a:p>
          </p:txBody>
        </p:sp>
      </p:grpSp>
      <p:sp>
        <p:nvSpPr>
          <p:cNvPr id="59" name="テキスト ボックス 58"/>
          <p:cNvSpPr txBox="1"/>
          <p:nvPr/>
        </p:nvSpPr>
        <p:spPr>
          <a:xfrm>
            <a:off x="991049" y="2421860"/>
            <a:ext cx="6805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9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そう</a:t>
            </a:r>
            <a:r>
              <a:rPr kumimoji="1" lang="ja-JP" altLang="en-US" sz="2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900" b="1" dirty="0">
                <a:solidFill>
                  <a:srgbClr val="FF99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だん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907667" y="6141656"/>
            <a:ext cx="46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8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かね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388426" y="6138293"/>
            <a:ext cx="6788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8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ほうほう</a:t>
            </a:r>
            <a:endParaRPr kumimoji="1" lang="ja-JP" altLang="en-US" sz="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60" name="グループ化 59"/>
          <p:cNvGrpSpPr/>
          <p:nvPr/>
        </p:nvGrpSpPr>
        <p:grpSpPr>
          <a:xfrm>
            <a:off x="799904" y="7117124"/>
            <a:ext cx="5304303" cy="184666"/>
            <a:chOff x="799904" y="7291935"/>
            <a:chExt cx="5304303" cy="184666"/>
          </a:xfrm>
        </p:grpSpPr>
        <p:sp>
          <p:nvSpPr>
            <p:cNvPr id="42" name="テキスト ボックス 41"/>
            <p:cNvSpPr txBox="1"/>
            <p:nvPr/>
          </p:nvSpPr>
          <p:spPr>
            <a:xfrm>
              <a:off x="799904" y="7291935"/>
              <a:ext cx="98042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せいきゅう</a:t>
              </a:r>
              <a:r>
                <a:rPr lang="ja-JP" altLang="en-US" sz="60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しょ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3718226" y="7291935"/>
              <a:ext cx="109235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 どう ふ けん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4723406" y="7291935"/>
              <a:ext cx="71917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まどぐち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5385036" y="7291935"/>
              <a:ext cx="71917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そうだん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2044468" y="7291935"/>
              <a:ext cx="396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かた</a:t>
              </a:r>
            </a:p>
          </p:txBody>
        </p:sp>
      </p:grpSp>
      <p:pic>
        <p:nvPicPr>
          <p:cNvPr id="63" name="図 62">
            <a:extLst>
              <a:ext uri="{FF2B5EF4-FFF2-40B4-BE49-F238E27FC236}">
                <a16:creationId xmlns:a16="http://schemas.microsoft.com/office/drawing/2014/main" id="{D0505C33-DECB-5BD8-0630-EE76BAD9BC0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06500" y="9150236"/>
            <a:ext cx="1198390" cy="119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664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ホームベース 10">
            <a:extLst>
              <a:ext uri="{FF2B5EF4-FFF2-40B4-BE49-F238E27FC236}">
                <a16:creationId xmlns:a16="http://schemas.microsoft.com/office/drawing/2014/main" id="{C933EDCD-5D9B-003B-B684-6938620268DC}"/>
              </a:ext>
            </a:extLst>
          </p:cNvPr>
          <p:cNvSpPr/>
          <p:nvPr/>
        </p:nvSpPr>
        <p:spPr>
          <a:xfrm>
            <a:off x="1509682" y="9738394"/>
            <a:ext cx="1694098" cy="224899"/>
          </a:xfrm>
          <a:prstGeom prst="homePlat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800" dirty="0"/>
              <a:t>旧優生保護法一時金特設サイト</a:t>
            </a:r>
            <a:endParaRPr kumimoji="1" lang="ja-JP" altLang="en-US" sz="8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15837" y="502826"/>
            <a:ext cx="7128000" cy="323165"/>
          </a:xfrm>
          <a:prstGeom prst="rect">
            <a:avLst/>
          </a:prstGeom>
          <a:noFill/>
        </p:spPr>
        <p:txBody>
          <a:bodyPr wrap="square" tIns="0" bIns="0" rtlCol="0" anchor="ctr" anchorCtr="0">
            <a:spAutoFit/>
          </a:bodyPr>
          <a:lstStyle/>
          <a:p>
            <a:pPr algn="ctr" fontAlgn="ctr"/>
            <a:r>
              <a:rPr lang="ja-JP" altLang="en-US" sz="2100" b="1" dirty="0">
                <a:solidFill>
                  <a:srgbClr val="FF99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都道府県 の 窓口</a:t>
            </a:r>
            <a:endParaRPr kumimoji="1" lang="ja-JP" altLang="en-US" sz="2100" b="1" dirty="0">
              <a:solidFill>
                <a:srgbClr val="FF99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918762"/>
              </p:ext>
            </p:extLst>
          </p:nvPr>
        </p:nvGraphicFramePr>
        <p:xfrm>
          <a:off x="441835" y="1099389"/>
          <a:ext cx="6712479" cy="8121600"/>
        </p:xfrm>
        <a:graphic>
          <a:graphicData uri="http://schemas.openxmlformats.org/drawingml/2006/table">
            <a:tbl>
              <a:tblPr firstRow="1" bandRow="1"/>
              <a:tblGrid>
                <a:gridCol w="1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8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0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700" dirty="0"/>
                        <a:t>№</a:t>
                      </a:r>
                      <a:endParaRPr kumimoji="1" lang="ja-JP" altLang="en-US" sz="700" b="1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700" dirty="0"/>
                        <a:t>都道府県</a:t>
                      </a:r>
                      <a:endParaRPr kumimoji="1" lang="ja-JP" altLang="en-US" sz="700" b="1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700" dirty="0"/>
                        <a:t>窓口</a:t>
                      </a:r>
                      <a:endParaRPr kumimoji="1" lang="ja-JP" altLang="en-US" sz="700" b="1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7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電話・</a:t>
                      </a:r>
                      <a:r>
                        <a:rPr kumimoji="1" lang="en-US" altLang="ja-JP" sz="7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</a:t>
                      </a:r>
                      <a:r>
                        <a:rPr kumimoji="1" lang="ja-JP" altLang="en-US" sz="70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メールアドレス・　　ホームページ</a:t>
                      </a:r>
                      <a:endParaRPr kumimoji="1" lang="ja-JP" altLang="en-US" sz="7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700" dirty="0"/>
                        <a:t>1</a:t>
                      </a:r>
                      <a:endParaRPr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北海道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旧優生保護法に関する相談支援センター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0120-031-711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011-232-4240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hofuku.kodomo1@pref.hokkaido.lg.jp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青森県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017-734-9056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017-734-8091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kyuyuseihogoho-sodan@pref.aomori.lg.jp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岩手県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spc="-100" baseline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旧優生保護法一時金受付・相談窓口、県保健所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019-624-6015  (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 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019-629-5464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AD0007@pref.iwate.jp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宮城県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宮城県旧優生保護法一時金受付・相談窓口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022-211-2322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022-211-2591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kosodates@pref.miyagi.lg.jp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5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秋田県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018-860-1431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018-860-3821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hoken@pref.akita.lg.jp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6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山形県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023-630-2459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023-625-4294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yusei@pref.yamagata.jp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7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福島県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旧優生保護法に関する相談窓口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024-521-8294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024-521-7747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kosodate@pref.fukushima.lg.jp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8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茨城県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029-301-3270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029-301-3264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shoutai1@pref.ibaraki.lg.jp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9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栃木県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旧優生保護法関係相談窓口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028-623-3064 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028-623-3070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boshihoken@pref.tochigi.lg.jp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10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群馬県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027-226-2606 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027-226-2100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jidouka@pref.gunma.lg.jp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11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埼玉県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048-831-2777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048-830-4804 	a3570-12@pref.saitama.lg.jp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12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千葉県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　　　　　　　　　　　　　　　　　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500" b="0" i="0" u="none" strike="noStrike" spc="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電話 </a:t>
                      </a:r>
                      <a:r>
                        <a:rPr lang="en-US" altLang="ja-JP" sz="500" b="0" i="0" u="none" strike="noStrike" spc="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043-223-2332</a:t>
                      </a:r>
                      <a:r>
                        <a:rPr lang="ja-JP" altLang="en-US" sz="500" b="0" i="0" u="none" strike="noStrike" spc="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（児童家庭課）のほか県内各健康福祉センター　</a:t>
                      </a:r>
                      <a:r>
                        <a:rPr lang="en-US" sz="500" b="0" i="0" u="none" strike="noStrike" spc="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FAX 043-224-4085    https://www.pref.chiba.lg.jp/jika/boshi/yuseihogo/toiawase.html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13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東京都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03-5320-4206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03-5388-1401 	S1140201@section.metro.tokyo.jp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14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神奈川県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spc="-100" baseline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旧優生保護法に関する一時金支給受付・相談窓口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kumimoji="1" lang="ja-JP" altLang="en-US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電話 </a:t>
                      </a:r>
                      <a:r>
                        <a:rPr kumimoji="1" lang="en-US" altLang="ja-JP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045-663-1250</a:t>
                      </a:r>
                      <a:r>
                        <a:rPr kumimoji="1" lang="ja-JP" altLang="en-US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（専用）、</a:t>
                      </a:r>
                      <a:r>
                        <a:rPr kumimoji="1" lang="en-US" altLang="ja-JP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045-210-4727</a:t>
                      </a:r>
                      <a:r>
                        <a:rPr kumimoji="1" lang="ja-JP" altLang="en-US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FAX </a:t>
                      </a:r>
                      <a:r>
                        <a:rPr lang="en-US" sz="450" b="0" i="0" u="none" strike="noStrike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045</a:t>
                      </a:r>
                      <a:r>
                        <a:rPr kumimoji="1" lang="en-US" sz="450" b="0" i="0" u="none" strike="noStrike" kern="1200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-210-8</a:t>
                      </a:r>
                      <a:r>
                        <a:rPr lang="en-US" sz="450" b="0" i="0" u="none" strike="noStrike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860</a:t>
                      </a:r>
                      <a:r>
                        <a:rPr lang="ja-JP" altLang="en-US" sz="450" b="0" i="0" u="none" strike="noStrike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 </a:t>
                      </a:r>
                      <a:r>
                        <a:rPr lang="en-US" sz="450" b="0" i="0" u="none" strike="noStrike" spc="-50" baseline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https://dshinsei.e-kanagawa.lg.jp/140007-u/offer/userLoginDispNon.action?tempSeq=5953&amp;accessFrom=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15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新潟県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025-280-5197 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025-285-8757 	ngt040240@pref.niigata.lg.jp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16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富山県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076-444-3525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076-444-3493 	akodomokatei@pref.toyama.lg.jp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17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石川県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076-225-1495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076-225-1423 	yuuseihogo@pref.ishikawa.lg.jp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18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福井県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650" b="0" i="0" u="none" strike="noStrike" spc="-100" baseline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健康福祉部こども未来課、県内各健康福祉センター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0776-20-0286 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こども未来課）のほか県内各健康福祉センター    </a:t>
                      </a:r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0776-20-0640      kodomomirai@pref.fukui.lg.jp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19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山梨県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055-223-1360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055-223-1475 	kosodate@pref.yamanashi.lg.jp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20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長野県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026-235-7143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026-235-7170 	boshi-shika@pref.nagano.lg.jp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21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岐阜県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旧優生保護法一時金支給受付・相談窓口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058-272-0877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058-278-3518 	yusei-sodan@govt.pref.gifu.jp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22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静岡県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054-221-3157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054-221-3521 	kokatei@pref.shizuoka.lg.jp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23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愛知県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052-954-6009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052-954-7493 	kokoro@pref.aichi.lg.jp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24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三重県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059-224-2260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059-224-2270 	sodachi@pref.mie.lg.jp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25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滋賀県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077-528-3567 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077-528-4868 	boshihoken@pref.shiga.lg.jp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26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京都府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京都府旧優生保護法一時金相談ダイヤル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075-451-7100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075-414-4792 	kyuho-ichijikin@pref.kyoto.lg.jp</a:t>
                      </a: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8000">
                          <a:schemeClr val="accent4">
                            <a:lumMod val="45000"/>
                            <a:lumOff val="55000"/>
                          </a:schemeClr>
                        </a:gs>
                        <a:gs pos="90000">
                          <a:srgbClr val="FFFFCC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27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06-6944-8196 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FAX 06-6910-6610  	ysoudan@gbox.pref.osaka.lg.jp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28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兵庫県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旧優生保護法専用相談窓口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078-362-3439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078-362-3913 	kenkouzoushinka@pref.hyogo.lg.jp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29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奈良県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奈良県旧優生保護法一時金受付・相談窓口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0742-27-8643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0742-27-8643 	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boshihoken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@office.pref.nara.lg.jp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30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和歌山県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0938" algn="l"/>
                          <a:tab pos="2047875" algn="l"/>
                          <a:tab pos="2957513" algn="l"/>
                        </a:tabLst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073-441-2642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健康推進課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）のほか県保健所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FAX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073-428-2325       e0412001@pref.wakayama.lg.jp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31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鳥取県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旧優生保護法相談・請求受付窓口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150938" algn="l"/>
                          <a:tab pos="2047875" algn="l"/>
                          <a:tab pos="2957513" algn="l"/>
                        </a:tabLst>
                      </a:pP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0857-26-7145 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福祉保健課）のほか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県内総合事務所</a:t>
                      </a:r>
                      <a:r>
                        <a:rPr lang="zh-TW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</a:t>
                      </a:r>
                      <a:r>
                        <a:rPr lang="en-US" altLang="ja-JP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0857-26-8116       </a:t>
                      </a:r>
                      <a:r>
                        <a:rPr 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yuuseisoudan@pref.tottori.lg.jp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32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島根県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0938" algn="l"/>
                          <a:tab pos="2047875" algn="l"/>
                          <a:tab pos="2957513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0120-012-974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（専用）、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0852-22-6625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 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0852-22-6328 	kenkosuishin@pref.shimane.lg.jp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33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岡山県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086-226-7870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086-226-7871	yuuseihogo@pref.okayama.lg.jp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34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広島県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082-227-1040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082-502-3674 	fukodomo@pref.hiroshima.lg.jp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35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山口県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083-933-2946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083-933-2759 	a13300@pref.yamaguchi.lg.jp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36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徳島県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spc="-60" baseline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旧優生保護法一時金支給に関する受付・相談窓口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0938" algn="l"/>
                          <a:tab pos="2047875" algn="l"/>
                          <a:tab pos="2974975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088-621-2300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（専用）のほか県保健所     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FAX 088-621-2843         </a:t>
                      </a:r>
                      <a:r>
                        <a:rPr kumimoji="1" lang="en-US" altLang="ja-JP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  <a:cs typeface="+mn-cs"/>
                        </a:rPr>
                        <a:t>kosodateouenka@pref.tokushima.lg.jp</a:t>
                      </a:r>
                      <a:endParaRPr kumimoji="1"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37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香川県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087-832-3900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087-806-0207 	kodomokatei@pref.kagawa.lg.jp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38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愛媛県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0938" algn="l"/>
                          <a:tab pos="2047875" algn="l"/>
                          <a:tab pos="2974975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089-912-2405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（健康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増進課）のほか県保健所　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089-912-2399	healthpro@pref.ehime.lg.jp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39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高知県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088-823-9727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088-823-9658 	yuuseihogo@ken.pref.kochi.lg.jp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40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福岡県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旧優生保護法一時金支給受付・相談窓口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092-632-5175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092-643-3260 	ichijikin@pref.fukuoka.lg.jp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41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佐賀県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旧優生保護法一時金請求相談窓口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0120-525-856 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zh-TW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FAX 0952-25-7300 	kodomo-katei@pref.saga.lg.jp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42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長崎県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095-895-2446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095-825-6470 	s04820@pref.nagasaki.lg.jp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43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熊本県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096-333-2352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096-383-1427	yuusei@pref.kumamoto.lg.jp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44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大分県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097-506-2760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（専用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097-506-1735 	sodan12210@pref.oita.jp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45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宮崎県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0985-26-0210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0985-26-7336 	kenkozoshin@pref.miyazaki.lg.jp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46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鹿児島県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鹿児島県旧優生保護法一時金受付・相談窓口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099-286-3374 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099-286-5561	ichijikin@pref.kagoshima.lg.jp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/>
                        <a:t>47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沖縄県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こども未来部子育て支援課母子保健班</a:t>
                      </a:r>
                      <a:endParaRPr lang="zh-TW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098-866-2457 	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098-866-2433 	</a:t>
                      </a:r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aa031305@pref.okinawa.lg.jp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2000">
                          <a:schemeClr val="accent4">
                            <a:lumMod val="45000"/>
                            <a:lumOff val="55000"/>
                          </a:schemeClr>
                        </a:gs>
                        <a:gs pos="87000">
                          <a:srgbClr val="FFFF99"/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</a:tbl>
          </a:graphicData>
        </a:graphic>
      </p:graphicFrame>
      <p:pic>
        <p:nvPicPr>
          <p:cNvPr id="17" name="図 1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503" y="1153946"/>
            <a:ext cx="90000" cy="9000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828" y="1154289"/>
            <a:ext cx="90000" cy="90000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1317858"/>
            <a:ext cx="90000" cy="90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1486770"/>
            <a:ext cx="90000" cy="90000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1655682"/>
            <a:ext cx="90000" cy="90000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1824594"/>
            <a:ext cx="90000" cy="90000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1993506"/>
            <a:ext cx="90000" cy="9000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2162418"/>
            <a:ext cx="90000" cy="90000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2331330"/>
            <a:ext cx="90000" cy="9000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2500242"/>
            <a:ext cx="90000" cy="90000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2669154"/>
            <a:ext cx="90000" cy="90000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2838066"/>
            <a:ext cx="90000" cy="90000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3006979"/>
            <a:ext cx="90000" cy="90000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3349520"/>
            <a:ext cx="90000" cy="90000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3687398"/>
            <a:ext cx="90000" cy="90000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3863988"/>
            <a:ext cx="90000" cy="90000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4020270"/>
            <a:ext cx="90000" cy="90000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4365403"/>
            <a:ext cx="90000" cy="90000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4534033"/>
            <a:ext cx="90000" cy="90000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4702664"/>
            <a:ext cx="90000" cy="90000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4871295"/>
            <a:ext cx="90000" cy="90000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039926"/>
            <a:ext cx="90000" cy="90000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208557"/>
            <a:ext cx="90000" cy="90000"/>
          </a:xfrm>
          <a:prstGeom prst="rect">
            <a:avLst/>
          </a:prstGeom>
        </p:spPr>
      </p:pic>
      <p:pic>
        <p:nvPicPr>
          <p:cNvPr id="48" name="図 4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377188"/>
            <a:ext cx="90000" cy="90000"/>
          </a:xfrm>
          <a:prstGeom prst="rect">
            <a:avLst/>
          </a:prstGeom>
        </p:spPr>
      </p:pic>
      <p:pic>
        <p:nvPicPr>
          <p:cNvPr id="49" name="図 4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545818"/>
            <a:ext cx="90000" cy="90000"/>
          </a:xfrm>
          <a:prstGeom prst="rect">
            <a:avLst/>
          </a:prstGeom>
        </p:spPr>
      </p:pic>
      <p:pic>
        <p:nvPicPr>
          <p:cNvPr id="50" name="図 4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714448"/>
            <a:ext cx="90000" cy="90000"/>
          </a:xfrm>
          <a:prstGeom prst="rect">
            <a:avLst/>
          </a:prstGeom>
        </p:spPr>
      </p:pic>
      <p:pic>
        <p:nvPicPr>
          <p:cNvPr id="51" name="図 5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883078"/>
            <a:ext cx="90000" cy="90000"/>
          </a:xfrm>
          <a:prstGeom prst="rect">
            <a:avLst/>
          </a:prstGeom>
        </p:spPr>
      </p:pic>
      <p:pic>
        <p:nvPicPr>
          <p:cNvPr id="52" name="図 5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6051708"/>
            <a:ext cx="90000" cy="90000"/>
          </a:xfrm>
          <a:prstGeom prst="rect">
            <a:avLst/>
          </a:prstGeom>
        </p:spPr>
      </p:pic>
      <p:pic>
        <p:nvPicPr>
          <p:cNvPr id="53" name="図 5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6750084"/>
            <a:ext cx="90000" cy="90000"/>
          </a:xfrm>
          <a:prstGeom prst="rect">
            <a:avLst/>
          </a:prstGeom>
        </p:spPr>
      </p:pic>
      <p:pic>
        <p:nvPicPr>
          <p:cNvPr id="54" name="図 5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6902162"/>
            <a:ext cx="90000" cy="90000"/>
          </a:xfrm>
          <a:prstGeom prst="rect">
            <a:avLst/>
          </a:prstGeom>
        </p:spPr>
      </p:pic>
      <p:pic>
        <p:nvPicPr>
          <p:cNvPr id="55" name="図 5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7078752"/>
            <a:ext cx="90000" cy="90000"/>
          </a:xfrm>
          <a:prstGeom prst="rect">
            <a:avLst/>
          </a:prstGeom>
        </p:spPr>
      </p:pic>
      <p:pic>
        <p:nvPicPr>
          <p:cNvPr id="56" name="図 5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7403460"/>
            <a:ext cx="90000" cy="90000"/>
          </a:xfrm>
          <a:prstGeom prst="rect">
            <a:avLst/>
          </a:prstGeom>
        </p:spPr>
      </p:pic>
      <p:pic>
        <p:nvPicPr>
          <p:cNvPr id="57" name="図 5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7750622"/>
            <a:ext cx="90000" cy="90000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7919198"/>
            <a:ext cx="90000" cy="90000"/>
          </a:xfrm>
          <a:prstGeom prst="rect">
            <a:avLst/>
          </a:prstGeom>
        </p:spPr>
      </p:pic>
      <p:pic>
        <p:nvPicPr>
          <p:cNvPr id="59" name="図 5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087774"/>
            <a:ext cx="90000" cy="90000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256350"/>
            <a:ext cx="90000" cy="90000"/>
          </a:xfrm>
          <a:prstGeom prst="rect">
            <a:avLst/>
          </a:prstGeom>
        </p:spPr>
      </p:pic>
      <p:pic>
        <p:nvPicPr>
          <p:cNvPr id="61" name="図 6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424926"/>
            <a:ext cx="90000" cy="90000"/>
          </a:xfrm>
          <a:prstGeom prst="rect">
            <a:avLst/>
          </a:prstGeom>
        </p:spPr>
      </p:pic>
      <p:pic>
        <p:nvPicPr>
          <p:cNvPr id="62" name="図 6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593502"/>
            <a:ext cx="90000" cy="90000"/>
          </a:xfrm>
          <a:prstGeom prst="rect">
            <a:avLst/>
          </a:prstGeom>
        </p:spPr>
      </p:pic>
      <p:pic>
        <p:nvPicPr>
          <p:cNvPr id="63" name="図 6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762078"/>
            <a:ext cx="90000" cy="90000"/>
          </a:xfrm>
          <a:prstGeom prst="rect">
            <a:avLst/>
          </a:prstGeom>
        </p:spPr>
      </p:pic>
      <p:pic>
        <p:nvPicPr>
          <p:cNvPr id="64" name="図 6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930654"/>
            <a:ext cx="90000" cy="90000"/>
          </a:xfrm>
          <a:prstGeom prst="rect">
            <a:avLst/>
          </a:prstGeom>
        </p:spPr>
      </p:pic>
      <p:pic>
        <p:nvPicPr>
          <p:cNvPr id="65" name="図 6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9099231"/>
            <a:ext cx="90000" cy="90000"/>
          </a:xfrm>
          <a:prstGeom prst="rect">
            <a:avLst/>
          </a:prstGeom>
        </p:spPr>
      </p:pic>
      <p:pic>
        <p:nvPicPr>
          <p:cNvPr id="66" name="図 6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992" y="4199175"/>
            <a:ext cx="90000" cy="90000"/>
          </a:xfrm>
          <a:prstGeom prst="rect">
            <a:avLst/>
          </a:prstGeom>
        </p:spPr>
      </p:pic>
      <p:pic>
        <p:nvPicPr>
          <p:cNvPr id="67" name="図 6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060" y="6226637"/>
            <a:ext cx="90000" cy="90000"/>
          </a:xfrm>
          <a:prstGeom prst="rect">
            <a:avLst/>
          </a:prstGeom>
        </p:spPr>
      </p:pic>
      <p:pic>
        <p:nvPicPr>
          <p:cNvPr id="68" name="図 6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060" y="6394079"/>
            <a:ext cx="90000" cy="90000"/>
          </a:xfrm>
          <a:prstGeom prst="rect">
            <a:avLst/>
          </a:prstGeom>
        </p:spPr>
      </p:pic>
      <p:pic>
        <p:nvPicPr>
          <p:cNvPr id="69" name="図 6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060" y="6561521"/>
            <a:ext cx="90000" cy="90000"/>
          </a:xfrm>
          <a:prstGeom prst="rect">
            <a:avLst/>
          </a:prstGeom>
        </p:spPr>
      </p:pic>
      <p:pic>
        <p:nvPicPr>
          <p:cNvPr id="71" name="図 7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916" y="7580613"/>
            <a:ext cx="90000" cy="90000"/>
          </a:xfrm>
          <a:prstGeom prst="rect">
            <a:avLst/>
          </a:prstGeom>
        </p:spPr>
      </p:pic>
      <p:pic>
        <p:nvPicPr>
          <p:cNvPr id="72" name="図 7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996" y="3177896"/>
            <a:ext cx="90000" cy="90000"/>
          </a:xfrm>
          <a:prstGeom prst="rect">
            <a:avLst/>
          </a:prstGeom>
        </p:spPr>
      </p:pic>
      <p:pic>
        <p:nvPicPr>
          <p:cNvPr id="73" name="図 7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8551" y="3515825"/>
            <a:ext cx="90000" cy="90000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443042" y="9395636"/>
            <a:ext cx="58959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 fontAlgn="ctr"/>
            <a:r>
              <a:rPr kumimoji="1" lang="ja-JP" altLang="en-US" sz="1050" dirty="0"/>
              <a:t>くわしく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は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こども家庭庁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の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特設サイト </a:t>
            </a:r>
            <a:r>
              <a:rPr kumimoji="1" lang="ja-JP" altLang="en-US" sz="1050" dirty="0"/>
              <a:t>や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各都道府県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の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ホームページ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など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を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みて</a:t>
            </a: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/>
              <a:t>ください。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222016" y="9648821"/>
            <a:ext cx="3647548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050" spc="-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「旧優生保護法 に よる 優生手術 等 を 受けた 方へ」</a:t>
            </a:r>
            <a:r>
              <a:rPr lang="en-US" altLang="ja-JP" sz="1050" dirty="0"/>
              <a:t>https://www.cfa.go.jp</a:t>
            </a:r>
            <a:r>
              <a:rPr lang="en-US" altLang="ja-JP" sz="1050"/>
              <a:t>/kyuuyuuseiichijikin/</a:t>
            </a:r>
            <a:endParaRPr kumimoji="1" lang="ja-JP" altLang="en-US" sz="1050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447790" y="883945"/>
            <a:ext cx="13304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800" dirty="0">
                <a:latin typeface="+mn-ea"/>
              </a:rPr>
              <a:t>令和</a:t>
            </a:r>
            <a:r>
              <a:rPr lang="ja-JP" altLang="en-US" sz="800" dirty="0">
                <a:latin typeface="+mn-ea"/>
              </a:rPr>
              <a:t>６</a:t>
            </a:r>
            <a:r>
              <a:rPr kumimoji="1" lang="ja-JP" altLang="en-US" sz="800" dirty="0">
                <a:latin typeface="+mn-ea"/>
              </a:rPr>
              <a:t>年４月１日 現在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2683528" y="367186"/>
            <a:ext cx="2275218" cy="238527"/>
            <a:chOff x="2683528" y="351284"/>
            <a:chExt cx="2275218" cy="238527"/>
          </a:xfrm>
        </p:grpSpPr>
        <p:sp>
          <p:nvSpPr>
            <p:cNvPr id="76" name="テキスト ボックス 75"/>
            <p:cNvSpPr txBox="1"/>
            <p:nvPr/>
          </p:nvSpPr>
          <p:spPr>
            <a:xfrm>
              <a:off x="2683528" y="351284"/>
              <a:ext cx="1260000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5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　どう</a:t>
              </a:r>
              <a:r>
                <a:rPr kumimoji="1" lang="ja-JP" altLang="en-US" sz="7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</a:t>
              </a:r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ふ</a:t>
              </a:r>
              <a:r>
                <a:rPr kumimoji="1" lang="ja-JP" altLang="en-US" sz="8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けん</a:t>
              </a: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4202746" y="351284"/>
              <a:ext cx="756000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>
                  <a:solidFill>
                    <a:srgbClr val="FF990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 ぐち</a:t>
              </a:r>
            </a:p>
          </p:txBody>
        </p:sp>
      </p:grpSp>
      <p:sp>
        <p:nvSpPr>
          <p:cNvPr id="78" name="テキスト ボックス 77"/>
          <p:cNvSpPr txBox="1"/>
          <p:nvPr/>
        </p:nvSpPr>
        <p:spPr>
          <a:xfrm>
            <a:off x="484162" y="827130"/>
            <a:ext cx="1296000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れいわ　 ねん　  がつ　 に</a:t>
            </a:r>
            <a:r>
              <a:rPr kumimoji="1" lang="ja-JP" altLang="en-US" sz="4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ち</a:t>
            </a:r>
            <a:r>
              <a:rPr kumimoji="1" lang="ja-JP" altLang="en-US" sz="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げんざい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2556817" y="9326669"/>
            <a:ext cx="9000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5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かていちょう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4192751" y="9326669"/>
            <a:ext cx="8280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5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かく と どう ふ けん</a:t>
            </a:r>
            <a:endParaRPr kumimoji="1" lang="ja-JP" altLang="en-US" sz="5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3280128" y="9587606"/>
            <a:ext cx="2937575" cy="169277"/>
            <a:chOff x="3280128" y="9608078"/>
            <a:chExt cx="2937575" cy="169277"/>
          </a:xfrm>
        </p:grpSpPr>
        <p:sp>
          <p:nvSpPr>
            <p:cNvPr id="81" name="テキスト ボックス 80"/>
            <p:cNvSpPr txBox="1"/>
            <p:nvPr/>
          </p:nvSpPr>
          <p:spPr>
            <a:xfrm>
              <a:off x="3280128" y="9608078"/>
              <a:ext cx="1072808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きゅうゆうせい ほ ご ほう</a:t>
              </a:r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4543472" y="9608078"/>
              <a:ext cx="720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500" b="1" spc="-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ゆうせいしゅじゅつ</a:t>
              </a:r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5113190" y="9608078"/>
              <a:ext cx="324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とう</a:t>
              </a:r>
            </a:p>
          </p:txBody>
        </p:sp>
        <p:sp>
          <p:nvSpPr>
            <p:cNvPr id="84" name="テキスト ボックス 83"/>
            <p:cNvSpPr txBox="1"/>
            <p:nvPr/>
          </p:nvSpPr>
          <p:spPr>
            <a:xfrm>
              <a:off x="5495208" y="9608078"/>
              <a:ext cx="252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う</a:t>
              </a:r>
            </a:p>
          </p:txBody>
        </p:sp>
        <p:sp>
          <p:nvSpPr>
            <p:cNvPr id="85" name="テキスト ボックス 84"/>
            <p:cNvSpPr txBox="1"/>
            <p:nvPr/>
          </p:nvSpPr>
          <p:spPr>
            <a:xfrm>
              <a:off x="5893703" y="9608078"/>
              <a:ext cx="324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5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かた</a:t>
              </a:r>
            </a:p>
          </p:txBody>
        </p:sp>
      </p:grpSp>
      <p:sp>
        <p:nvSpPr>
          <p:cNvPr id="75" name="テキスト ボックス 74"/>
          <p:cNvSpPr txBox="1"/>
          <p:nvPr/>
        </p:nvSpPr>
        <p:spPr>
          <a:xfrm>
            <a:off x="1532237" y="9703961"/>
            <a:ext cx="150613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400" b="1" dirty="0">
                <a:solidFill>
                  <a:srgbClr val="F8F6E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きゅうゆうせいほごほう  いちじきん　とくせつ</a:t>
            </a:r>
            <a:endParaRPr kumimoji="1" lang="ja-JP" altLang="en-US" sz="400" b="1" dirty="0">
              <a:solidFill>
                <a:srgbClr val="F8F6E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A93347D6-EE25-A25F-285F-2070002894AF}"/>
              </a:ext>
            </a:extLst>
          </p:cNvPr>
          <p:cNvGrpSpPr/>
          <p:nvPr/>
        </p:nvGrpSpPr>
        <p:grpSpPr>
          <a:xfrm>
            <a:off x="628650" y="3478642"/>
            <a:ext cx="2221893" cy="53861"/>
            <a:chOff x="628650" y="1290928"/>
            <a:chExt cx="2221893" cy="53861"/>
          </a:xfrm>
        </p:grpSpPr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AF591A2E-1A2A-F5B7-9369-AD800B5441BB}"/>
                </a:ext>
              </a:extLst>
            </p:cNvPr>
            <p:cNvSpPr txBox="1"/>
            <p:nvPr/>
          </p:nvSpPr>
          <p:spPr>
            <a:xfrm>
              <a:off x="628650" y="129092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かなが</a:t>
              </a:r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わけん</a:t>
              </a:r>
            </a:p>
          </p:txBody>
        </p:sp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id="{DDDB6476-3F25-C8A1-7D54-D5F7A132B6B8}"/>
                </a:ext>
              </a:extLst>
            </p:cNvPr>
            <p:cNvSpPr txBox="1"/>
            <p:nvPr/>
          </p:nvSpPr>
          <p:spPr>
            <a:xfrm>
              <a:off x="1073943" y="1290928"/>
              <a:ext cx="1776600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　 かん　　　</a:t>
              </a:r>
              <a:r>
                <a:rPr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いちじきん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しきゅううけつけ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89" name="グループ化 88">
            <a:extLst>
              <a:ext uri="{FF2B5EF4-FFF2-40B4-BE49-F238E27FC236}">
                <a16:creationId xmlns:a16="http://schemas.microsoft.com/office/drawing/2014/main" id="{B6A62FB2-5266-A2BE-7AFC-BC17C0FE1528}"/>
              </a:ext>
            </a:extLst>
          </p:cNvPr>
          <p:cNvGrpSpPr/>
          <p:nvPr/>
        </p:nvGrpSpPr>
        <p:grpSpPr>
          <a:xfrm>
            <a:off x="628650" y="3813136"/>
            <a:ext cx="2187575" cy="53861"/>
            <a:chOff x="628650" y="1628237"/>
            <a:chExt cx="2187575" cy="53861"/>
          </a:xfrm>
        </p:grpSpPr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8E3BD48F-DD2B-CD6D-7AEA-7BCF92C0D238}"/>
                </a:ext>
              </a:extLst>
            </p:cNvPr>
            <p:cNvSpPr txBox="1"/>
            <p:nvPr/>
          </p:nvSpPr>
          <p:spPr>
            <a:xfrm>
              <a:off x="628650" y="162823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とやまけん</a:t>
              </a:r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749B45AB-DA17-E3B6-23A6-3D34B450D137}"/>
                </a:ext>
              </a:extLst>
            </p:cNvPr>
            <p:cNvSpPr txBox="1"/>
            <p:nvPr/>
          </p:nvSpPr>
          <p:spPr>
            <a:xfrm>
              <a:off x="1073943" y="162823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　いち じ </a:t>
              </a:r>
              <a:r>
                <a:rPr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きん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うけつけ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1514C2A8-8F6A-0F99-A435-6F080AAD0203}"/>
              </a:ext>
            </a:extLst>
          </p:cNvPr>
          <p:cNvGrpSpPr/>
          <p:nvPr/>
        </p:nvGrpSpPr>
        <p:grpSpPr>
          <a:xfrm>
            <a:off x="628650" y="3989908"/>
            <a:ext cx="2187575" cy="53861"/>
            <a:chOff x="628650" y="1800148"/>
            <a:chExt cx="2187575" cy="53861"/>
          </a:xfrm>
        </p:grpSpPr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8EA0F45B-288C-4146-BCF2-EE3B8541B431}"/>
                </a:ext>
              </a:extLst>
            </p:cNvPr>
            <p:cNvSpPr txBox="1"/>
            <p:nvPr/>
          </p:nvSpPr>
          <p:spPr>
            <a:xfrm>
              <a:off x="628650" y="180014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いしかわけん</a:t>
              </a:r>
            </a:p>
          </p:txBody>
        </p:sp>
        <p:sp>
          <p:nvSpPr>
            <p:cNvPr id="94" name="テキスト ボックス 93">
              <a:extLst>
                <a:ext uri="{FF2B5EF4-FFF2-40B4-BE49-F238E27FC236}">
                  <a16:creationId xmlns:a16="http://schemas.microsoft.com/office/drawing/2014/main" id="{7EE8DF26-D6E7-1F8B-DDA7-318F9631C9B6}"/>
                </a:ext>
              </a:extLst>
            </p:cNvPr>
            <p:cNvSpPr txBox="1"/>
            <p:nvPr/>
          </p:nvSpPr>
          <p:spPr>
            <a:xfrm>
              <a:off x="1073943" y="180014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67A734DD-744B-0E8F-4F46-BED68536554F}"/>
              </a:ext>
            </a:extLst>
          </p:cNvPr>
          <p:cNvGrpSpPr/>
          <p:nvPr/>
        </p:nvGrpSpPr>
        <p:grpSpPr>
          <a:xfrm>
            <a:off x="628650" y="4155250"/>
            <a:ext cx="2187575" cy="53861"/>
            <a:chOff x="628650" y="1969256"/>
            <a:chExt cx="2187575" cy="53861"/>
          </a:xfrm>
        </p:grpSpPr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8A1AFF2F-D2CF-DCB6-A5E2-FD9E5C7FA55D}"/>
                </a:ext>
              </a:extLst>
            </p:cNvPr>
            <p:cNvSpPr txBox="1"/>
            <p:nvPr/>
          </p:nvSpPr>
          <p:spPr>
            <a:xfrm>
              <a:off x="628650" y="196925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ふくいけん</a:t>
              </a:r>
            </a:p>
          </p:txBody>
        </p:sp>
        <p:sp>
          <p:nvSpPr>
            <p:cNvPr id="97" name="テキスト ボックス 96">
              <a:extLst>
                <a:ext uri="{FF2B5EF4-FFF2-40B4-BE49-F238E27FC236}">
                  <a16:creationId xmlns:a16="http://schemas.microsoft.com/office/drawing/2014/main" id="{C7A858ED-0475-562E-41DB-DA5C6D53273F}"/>
                </a:ext>
              </a:extLst>
            </p:cNvPr>
            <p:cNvSpPr txBox="1"/>
            <p:nvPr/>
          </p:nvSpPr>
          <p:spPr>
            <a:xfrm>
              <a:off x="1073943" y="196925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けんこうふくしぶ　　　　　  みらいか　 けんないかくけんこうふくし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2ACE2DE4-EC63-A782-BC12-0BBB0AC03127}"/>
              </a:ext>
            </a:extLst>
          </p:cNvPr>
          <p:cNvGrpSpPr/>
          <p:nvPr/>
        </p:nvGrpSpPr>
        <p:grpSpPr>
          <a:xfrm>
            <a:off x="628650" y="4324402"/>
            <a:ext cx="2187575" cy="53861"/>
            <a:chOff x="628650" y="2141167"/>
            <a:chExt cx="2187575" cy="53861"/>
          </a:xfrm>
        </p:grpSpPr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id="{D024B750-D06D-067F-DE37-3314A24AC421}"/>
                </a:ext>
              </a:extLst>
            </p:cNvPr>
            <p:cNvSpPr txBox="1"/>
            <p:nvPr/>
          </p:nvSpPr>
          <p:spPr>
            <a:xfrm>
              <a:off x="628650" y="214116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やまなしけん</a:t>
              </a:r>
            </a:p>
          </p:txBody>
        </p:sp>
        <p:sp>
          <p:nvSpPr>
            <p:cNvPr id="100" name="テキスト ボックス 99">
              <a:extLst>
                <a:ext uri="{FF2B5EF4-FFF2-40B4-BE49-F238E27FC236}">
                  <a16:creationId xmlns:a16="http://schemas.microsoft.com/office/drawing/2014/main" id="{41D1B07D-7AE8-AD36-1782-BF8EAE6606C7}"/>
                </a:ext>
              </a:extLst>
            </p:cNvPr>
            <p:cNvSpPr txBox="1"/>
            <p:nvPr/>
          </p:nvSpPr>
          <p:spPr>
            <a:xfrm>
              <a:off x="1073943" y="214116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01" name="グループ化 100">
            <a:extLst>
              <a:ext uri="{FF2B5EF4-FFF2-40B4-BE49-F238E27FC236}">
                <a16:creationId xmlns:a16="http://schemas.microsoft.com/office/drawing/2014/main" id="{2840C7B9-8236-8ACE-DF9A-637AE65C8715}"/>
              </a:ext>
            </a:extLst>
          </p:cNvPr>
          <p:cNvGrpSpPr/>
          <p:nvPr/>
        </p:nvGrpSpPr>
        <p:grpSpPr>
          <a:xfrm>
            <a:off x="628650" y="4493554"/>
            <a:ext cx="2187575" cy="53861"/>
            <a:chOff x="628650" y="2306565"/>
            <a:chExt cx="2187575" cy="53861"/>
          </a:xfrm>
        </p:grpSpPr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620F512A-F9D9-5D58-FCFD-48B3A59CB2A8}"/>
                </a:ext>
              </a:extLst>
            </p:cNvPr>
            <p:cNvSpPr txBox="1"/>
            <p:nvPr/>
          </p:nvSpPr>
          <p:spPr>
            <a:xfrm>
              <a:off x="628650" y="2306565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ながのけん</a:t>
              </a:r>
            </a:p>
          </p:txBody>
        </p:sp>
        <p:sp>
          <p:nvSpPr>
            <p:cNvPr id="103" name="テキスト ボックス 102">
              <a:extLst>
                <a:ext uri="{FF2B5EF4-FFF2-40B4-BE49-F238E27FC236}">
                  <a16:creationId xmlns:a16="http://schemas.microsoft.com/office/drawing/2014/main" id="{DB0F7DA8-10AF-3FC4-B23B-2A2C3B204EAF}"/>
                </a:ext>
              </a:extLst>
            </p:cNvPr>
            <p:cNvSpPr txBox="1"/>
            <p:nvPr/>
          </p:nvSpPr>
          <p:spPr>
            <a:xfrm>
              <a:off x="1073943" y="2306565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3E69E7E8-A135-8286-ED0D-9564189EA75C}"/>
              </a:ext>
            </a:extLst>
          </p:cNvPr>
          <p:cNvGrpSpPr/>
          <p:nvPr/>
        </p:nvGrpSpPr>
        <p:grpSpPr>
          <a:xfrm>
            <a:off x="628650" y="4658896"/>
            <a:ext cx="2187575" cy="53861"/>
            <a:chOff x="628650" y="2478476"/>
            <a:chExt cx="2187575" cy="53861"/>
          </a:xfrm>
        </p:grpSpPr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836C01AF-31D8-BF96-0D25-5E6EC368BF5E}"/>
                </a:ext>
              </a:extLst>
            </p:cNvPr>
            <p:cNvSpPr txBox="1"/>
            <p:nvPr/>
          </p:nvSpPr>
          <p:spPr>
            <a:xfrm>
              <a:off x="628650" y="247847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ぎふけん</a:t>
              </a:r>
            </a:p>
          </p:txBody>
        </p:sp>
        <p:sp>
          <p:nvSpPr>
            <p:cNvPr id="106" name="テキスト ボックス 105">
              <a:extLst>
                <a:ext uri="{FF2B5EF4-FFF2-40B4-BE49-F238E27FC236}">
                  <a16:creationId xmlns:a16="http://schemas.microsoft.com/office/drawing/2014/main" id="{CF25074B-6035-9C11-26C8-EE843BF3D90D}"/>
                </a:ext>
              </a:extLst>
            </p:cNvPr>
            <p:cNvSpPr txBox="1"/>
            <p:nvPr/>
          </p:nvSpPr>
          <p:spPr>
            <a:xfrm>
              <a:off x="1073943" y="247847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きんしきゅううけつけ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E86CBC7E-D2AC-6C74-0B56-A73BB4682EA9}"/>
              </a:ext>
            </a:extLst>
          </p:cNvPr>
          <p:cNvGrpSpPr/>
          <p:nvPr/>
        </p:nvGrpSpPr>
        <p:grpSpPr>
          <a:xfrm>
            <a:off x="628650" y="4828048"/>
            <a:ext cx="2187575" cy="53861"/>
            <a:chOff x="628650" y="2645371"/>
            <a:chExt cx="2187575" cy="53861"/>
          </a:xfrm>
        </p:grpSpPr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id="{2DA1E77C-CB95-62DB-934F-4D2236CA0574}"/>
                </a:ext>
              </a:extLst>
            </p:cNvPr>
            <p:cNvSpPr txBox="1"/>
            <p:nvPr/>
          </p:nvSpPr>
          <p:spPr>
            <a:xfrm>
              <a:off x="628650" y="264537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しずおかけん</a:t>
              </a:r>
            </a:p>
          </p:txBody>
        </p:sp>
        <p:sp>
          <p:nvSpPr>
            <p:cNvPr id="109" name="テキスト ボックス 108">
              <a:extLst>
                <a:ext uri="{FF2B5EF4-FFF2-40B4-BE49-F238E27FC236}">
                  <a16:creationId xmlns:a16="http://schemas.microsoft.com/office/drawing/2014/main" id="{ECF4556B-C615-5920-E31C-7EC57664C01D}"/>
                </a:ext>
              </a:extLst>
            </p:cNvPr>
            <p:cNvSpPr txBox="1"/>
            <p:nvPr/>
          </p:nvSpPr>
          <p:spPr>
            <a:xfrm>
              <a:off x="1073943" y="264537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41D21B4A-AD97-836E-71A8-02B38132CD4B}"/>
              </a:ext>
            </a:extLst>
          </p:cNvPr>
          <p:cNvGrpSpPr/>
          <p:nvPr/>
        </p:nvGrpSpPr>
        <p:grpSpPr>
          <a:xfrm>
            <a:off x="628650" y="4997200"/>
            <a:ext cx="2187575" cy="53861"/>
            <a:chOff x="628650" y="2817282"/>
            <a:chExt cx="2187575" cy="53861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5D641908-2908-9D7F-80EF-617D7F76E5EF}"/>
                </a:ext>
              </a:extLst>
            </p:cNvPr>
            <p:cNvSpPr txBox="1"/>
            <p:nvPr/>
          </p:nvSpPr>
          <p:spPr>
            <a:xfrm>
              <a:off x="628650" y="2817282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あいちけん</a:t>
              </a: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F44430B5-D5F1-9EBB-E8EF-F7C9DD944F67}"/>
                </a:ext>
              </a:extLst>
            </p:cNvPr>
            <p:cNvSpPr txBox="1"/>
            <p:nvPr/>
          </p:nvSpPr>
          <p:spPr>
            <a:xfrm>
              <a:off x="1073943" y="2817282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70D96496-D6B9-5490-4B42-FBC5F2D39CC7}"/>
              </a:ext>
            </a:extLst>
          </p:cNvPr>
          <p:cNvGrpSpPr/>
          <p:nvPr/>
        </p:nvGrpSpPr>
        <p:grpSpPr>
          <a:xfrm>
            <a:off x="628650" y="5166352"/>
            <a:ext cx="2187575" cy="53861"/>
            <a:chOff x="628650" y="2982680"/>
            <a:chExt cx="2187575" cy="53861"/>
          </a:xfrm>
        </p:grpSpPr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041502DC-A8EF-E574-2201-5C73CE57E545}"/>
                </a:ext>
              </a:extLst>
            </p:cNvPr>
            <p:cNvSpPr txBox="1"/>
            <p:nvPr/>
          </p:nvSpPr>
          <p:spPr>
            <a:xfrm>
              <a:off x="628650" y="298268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みえけん</a:t>
              </a:r>
            </a:p>
          </p:txBody>
        </p: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5CAA0D59-86C3-1099-0B14-9CD2E6E376F0}"/>
                </a:ext>
              </a:extLst>
            </p:cNvPr>
            <p:cNvSpPr txBox="1"/>
            <p:nvPr/>
          </p:nvSpPr>
          <p:spPr>
            <a:xfrm>
              <a:off x="1073943" y="298268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245506DD-4DFB-CAF5-AE88-651E60919DB8}"/>
              </a:ext>
            </a:extLst>
          </p:cNvPr>
          <p:cNvGrpSpPr/>
          <p:nvPr/>
        </p:nvGrpSpPr>
        <p:grpSpPr>
          <a:xfrm>
            <a:off x="628650" y="5335504"/>
            <a:ext cx="2187575" cy="53861"/>
            <a:chOff x="628650" y="3154591"/>
            <a:chExt cx="2187575" cy="53861"/>
          </a:xfrm>
        </p:grpSpPr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0DDFEE7F-B50E-2CBB-ABC3-1F33AFAD4287}"/>
                </a:ext>
              </a:extLst>
            </p:cNvPr>
            <p:cNvSpPr txBox="1"/>
            <p:nvPr/>
          </p:nvSpPr>
          <p:spPr>
            <a:xfrm>
              <a:off x="628650" y="315459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しがけん</a:t>
              </a:r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9BEB1876-DAD9-47C9-719A-DC177DAA8CCD}"/>
                </a:ext>
              </a:extLst>
            </p:cNvPr>
            <p:cNvSpPr txBox="1"/>
            <p:nvPr/>
          </p:nvSpPr>
          <p:spPr>
            <a:xfrm>
              <a:off x="1073943" y="315459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19" name="グループ化 118">
            <a:extLst>
              <a:ext uri="{FF2B5EF4-FFF2-40B4-BE49-F238E27FC236}">
                <a16:creationId xmlns:a16="http://schemas.microsoft.com/office/drawing/2014/main" id="{2B91FF76-5385-4FD5-E52D-4766CFF597AB}"/>
              </a:ext>
            </a:extLst>
          </p:cNvPr>
          <p:cNvGrpSpPr/>
          <p:nvPr/>
        </p:nvGrpSpPr>
        <p:grpSpPr>
          <a:xfrm>
            <a:off x="628650" y="5504656"/>
            <a:ext cx="2187575" cy="53861"/>
            <a:chOff x="628650" y="3321740"/>
            <a:chExt cx="2187575" cy="53861"/>
          </a:xfrm>
        </p:grpSpPr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D137F679-71E5-40BC-3986-FAB9F60EFCA4}"/>
                </a:ext>
              </a:extLst>
            </p:cNvPr>
            <p:cNvSpPr txBox="1"/>
            <p:nvPr/>
          </p:nvSpPr>
          <p:spPr>
            <a:xfrm>
              <a:off x="628650" y="332174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きょうとふ</a:t>
              </a:r>
            </a:p>
          </p:txBody>
        </p:sp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A542B763-2DC6-0DF4-3E4D-1E25372844EE}"/>
                </a:ext>
              </a:extLst>
            </p:cNvPr>
            <p:cNvSpPr txBox="1"/>
            <p:nvPr/>
          </p:nvSpPr>
          <p:spPr>
            <a:xfrm>
              <a:off x="1073943" y="332174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きょうとふ  きゅうゆうせいほごほう いち じ </a:t>
              </a:r>
              <a:r>
                <a:rPr lang="ja-JP" altLang="en-US" sz="35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きんそうだん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id="{82EA71E0-625A-2510-383B-0A12F944893B}"/>
              </a:ext>
            </a:extLst>
          </p:cNvPr>
          <p:cNvGrpSpPr/>
          <p:nvPr/>
        </p:nvGrpSpPr>
        <p:grpSpPr>
          <a:xfrm>
            <a:off x="628650" y="5673808"/>
            <a:ext cx="2187575" cy="53861"/>
            <a:chOff x="628650" y="1290928"/>
            <a:chExt cx="2187575" cy="53861"/>
          </a:xfrm>
        </p:grpSpPr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5ECAFAD0-5648-58FB-4CEC-B5B5D1737E6E}"/>
                </a:ext>
              </a:extLst>
            </p:cNvPr>
            <p:cNvSpPr txBox="1"/>
            <p:nvPr/>
          </p:nvSpPr>
          <p:spPr>
            <a:xfrm>
              <a:off x="628650" y="129092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おおさかふ</a:t>
              </a:r>
            </a:p>
          </p:txBody>
        </p: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1727D195-42BB-1371-47B9-81A1358FF24D}"/>
                </a:ext>
              </a:extLst>
            </p:cNvPr>
            <p:cNvSpPr txBox="1"/>
            <p:nvPr/>
          </p:nvSpPr>
          <p:spPr>
            <a:xfrm>
              <a:off x="1073943" y="129092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04995891-D847-1970-7E9D-FDD00E4A7A91}"/>
              </a:ext>
            </a:extLst>
          </p:cNvPr>
          <p:cNvGrpSpPr/>
          <p:nvPr/>
        </p:nvGrpSpPr>
        <p:grpSpPr>
          <a:xfrm>
            <a:off x="628650" y="5842960"/>
            <a:ext cx="2187575" cy="53861"/>
            <a:chOff x="628650" y="1462839"/>
            <a:chExt cx="2187575" cy="53861"/>
          </a:xfrm>
        </p:grpSpPr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032C5A1D-B2DE-B0B7-FB38-A1F6C0074EF2}"/>
                </a:ext>
              </a:extLst>
            </p:cNvPr>
            <p:cNvSpPr txBox="1"/>
            <p:nvPr/>
          </p:nvSpPr>
          <p:spPr>
            <a:xfrm>
              <a:off x="628650" y="1462839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ひょうごけん</a:t>
              </a: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01DA0655-9061-7AB5-EFD7-D6761C39B56B}"/>
                </a:ext>
              </a:extLst>
            </p:cNvPr>
            <p:cNvSpPr txBox="1"/>
            <p:nvPr/>
          </p:nvSpPr>
          <p:spPr>
            <a:xfrm>
              <a:off x="1073943" y="1462839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せんようそうだんまどぐち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AAFE3954-061E-D21F-99CB-5B56D3F436A9}"/>
              </a:ext>
            </a:extLst>
          </p:cNvPr>
          <p:cNvGrpSpPr/>
          <p:nvPr/>
        </p:nvGrpSpPr>
        <p:grpSpPr>
          <a:xfrm>
            <a:off x="628650" y="6012112"/>
            <a:ext cx="2187575" cy="53861"/>
            <a:chOff x="628650" y="1628237"/>
            <a:chExt cx="2187575" cy="53861"/>
          </a:xfrm>
        </p:grpSpPr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88F10BF8-C31F-27FA-FC72-0429EECE2E7D}"/>
                </a:ext>
              </a:extLst>
            </p:cNvPr>
            <p:cNvSpPr txBox="1"/>
            <p:nvPr/>
          </p:nvSpPr>
          <p:spPr>
            <a:xfrm>
              <a:off x="628650" y="162823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ならけん</a:t>
              </a:r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842CAA6B-311C-00A9-CFAF-511B40C9B3CD}"/>
                </a:ext>
              </a:extLst>
            </p:cNvPr>
            <p:cNvSpPr txBox="1"/>
            <p:nvPr/>
          </p:nvSpPr>
          <p:spPr>
            <a:xfrm>
              <a:off x="1073943" y="162823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な ら け ん  きゅうゆうせいほごほう　いち じ きん 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F53FAAB5-9953-EBCF-5115-D257CCC8EF4E}"/>
              </a:ext>
            </a:extLst>
          </p:cNvPr>
          <p:cNvGrpSpPr/>
          <p:nvPr/>
        </p:nvGrpSpPr>
        <p:grpSpPr>
          <a:xfrm>
            <a:off x="628650" y="6181264"/>
            <a:ext cx="2187575" cy="53861"/>
            <a:chOff x="628650" y="1800148"/>
            <a:chExt cx="2187575" cy="53861"/>
          </a:xfrm>
        </p:grpSpPr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9D659657-E276-DA3D-AA7E-11706DA9C9E7}"/>
                </a:ext>
              </a:extLst>
            </p:cNvPr>
            <p:cNvSpPr txBox="1"/>
            <p:nvPr/>
          </p:nvSpPr>
          <p:spPr>
            <a:xfrm>
              <a:off x="628650" y="180014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わかやまけん</a:t>
              </a:r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142F39AA-6FD4-3AF7-0199-6305CFF3E7A2}"/>
                </a:ext>
              </a:extLst>
            </p:cNvPr>
            <p:cNvSpPr txBox="1"/>
            <p:nvPr/>
          </p:nvSpPr>
          <p:spPr>
            <a:xfrm>
              <a:off x="1073943" y="180014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738A26C8-E236-2AE6-927C-7762AEEBC389}"/>
              </a:ext>
            </a:extLst>
          </p:cNvPr>
          <p:cNvGrpSpPr/>
          <p:nvPr/>
        </p:nvGrpSpPr>
        <p:grpSpPr>
          <a:xfrm>
            <a:off x="628650" y="6350416"/>
            <a:ext cx="2187575" cy="53861"/>
            <a:chOff x="628650" y="1969256"/>
            <a:chExt cx="2187575" cy="53861"/>
          </a:xfrm>
        </p:grpSpPr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94259D19-3A64-D5F2-55E9-6B5961ECAF15}"/>
                </a:ext>
              </a:extLst>
            </p:cNvPr>
            <p:cNvSpPr txBox="1"/>
            <p:nvPr/>
          </p:nvSpPr>
          <p:spPr>
            <a:xfrm>
              <a:off x="628650" y="196925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とっとりけん</a:t>
              </a: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0AD38D58-2F91-64AB-283A-1C84C8A93D2F}"/>
                </a:ext>
              </a:extLst>
            </p:cNvPr>
            <p:cNvSpPr txBox="1"/>
            <p:nvPr/>
          </p:nvSpPr>
          <p:spPr>
            <a:xfrm>
              <a:off x="1073943" y="196925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そうだん せいきゅううけつけまどぐち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37" name="グループ化 136">
            <a:extLst>
              <a:ext uri="{FF2B5EF4-FFF2-40B4-BE49-F238E27FC236}">
                <a16:creationId xmlns:a16="http://schemas.microsoft.com/office/drawing/2014/main" id="{310A4F1E-F803-D460-6693-A2B89C344C47}"/>
              </a:ext>
            </a:extLst>
          </p:cNvPr>
          <p:cNvGrpSpPr/>
          <p:nvPr/>
        </p:nvGrpSpPr>
        <p:grpSpPr>
          <a:xfrm>
            <a:off x="628650" y="6519568"/>
            <a:ext cx="2187575" cy="53861"/>
            <a:chOff x="628650" y="2141167"/>
            <a:chExt cx="2187575" cy="53861"/>
          </a:xfrm>
        </p:grpSpPr>
        <p:sp>
          <p:nvSpPr>
            <p:cNvPr id="138" name="テキスト ボックス 137">
              <a:extLst>
                <a:ext uri="{FF2B5EF4-FFF2-40B4-BE49-F238E27FC236}">
                  <a16:creationId xmlns:a16="http://schemas.microsoft.com/office/drawing/2014/main" id="{407C22AA-88DC-939C-F599-D3FC9D0FC25E}"/>
                </a:ext>
              </a:extLst>
            </p:cNvPr>
            <p:cNvSpPr txBox="1"/>
            <p:nvPr/>
          </p:nvSpPr>
          <p:spPr>
            <a:xfrm>
              <a:off x="628650" y="214116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しまねけん</a:t>
              </a:r>
            </a:p>
          </p:txBody>
        </p:sp>
        <p:sp>
          <p:nvSpPr>
            <p:cNvPr id="139" name="テキスト ボックス 138">
              <a:extLst>
                <a:ext uri="{FF2B5EF4-FFF2-40B4-BE49-F238E27FC236}">
                  <a16:creationId xmlns:a16="http://schemas.microsoft.com/office/drawing/2014/main" id="{F8A6B5CB-CFAD-065B-7232-2090A8B3B857}"/>
                </a:ext>
              </a:extLst>
            </p:cNvPr>
            <p:cNvSpPr txBox="1"/>
            <p:nvPr/>
          </p:nvSpPr>
          <p:spPr>
            <a:xfrm>
              <a:off x="1073943" y="214116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40" name="グループ化 139">
            <a:extLst>
              <a:ext uri="{FF2B5EF4-FFF2-40B4-BE49-F238E27FC236}">
                <a16:creationId xmlns:a16="http://schemas.microsoft.com/office/drawing/2014/main" id="{114BD301-D7C7-2144-3C7A-3E2B57825FD2}"/>
              </a:ext>
            </a:extLst>
          </p:cNvPr>
          <p:cNvGrpSpPr/>
          <p:nvPr/>
        </p:nvGrpSpPr>
        <p:grpSpPr>
          <a:xfrm>
            <a:off x="628650" y="6688720"/>
            <a:ext cx="2187575" cy="53861"/>
            <a:chOff x="628650" y="2306565"/>
            <a:chExt cx="2187575" cy="53861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B5F51FB8-D64F-B6D1-CEFA-F6AF6336A438}"/>
                </a:ext>
              </a:extLst>
            </p:cNvPr>
            <p:cNvSpPr txBox="1"/>
            <p:nvPr/>
          </p:nvSpPr>
          <p:spPr>
            <a:xfrm>
              <a:off x="628650" y="2306565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おかやまけん</a:t>
              </a:r>
            </a:p>
          </p:txBody>
        </p:sp>
        <p:sp>
          <p:nvSpPr>
            <p:cNvPr id="142" name="テキスト ボックス 141">
              <a:extLst>
                <a:ext uri="{FF2B5EF4-FFF2-40B4-BE49-F238E27FC236}">
                  <a16:creationId xmlns:a16="http://schemas.microsoft.com/office/drawing/2014/main" id="{4F07A07D-AA4D-8CFB-6454-F957DD7E5A04}"/>
                </a:ext>
              </a:extLst>
            </p:cNvPr>
            <p:cNvSpPr txBox="1"/>
            <p:nvPr/>
          </p:nvSpPr>
          <p:spPr>
            <a:xfrm>
              <a:off x="1073943" y="2306565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43" name="グループ化 142">
            <a:extLst>
              <a:ext uri="{FF2B5EF4-FFF2-40B4-BE49-F238E27FC236}">
                <a16:creationId xmlns:a16="http://schemas.microsoft.com/office/drawing/2014/main" id="{A3BA2854-D868-2D72-232B-F0130F297F37}"/>
              </a:ext>
            </a:extLst>
          </p:cNvPr>
          <p:cNvGrpSpPr/>
          <p:nvPr/>
        </p:nvGrpSpPr>
        <p:grpSpPr>
          <a:xfrm>
            <a:off x="628650" y="6857872"/>
            <a:ext cx="2187575" cy="53861"/>
            <a:chOff x="628650" y="2478476"/>
            <a:chExt cx="2187575" cy="53861"/>
          </a:xfrm>
        </p:grpSpPr>
        <p:sp>
          <p:nvSpPr>
            <p:cNvPr id="144" name="テキスト ボックス 143">
              <a:extLst>
                <a:ext uri="{FF2B5EF4-FFF2-40B4-BE49-F238E27FC236}">
                  <a16:creationId xmlns:a16="http://schemas.microsoft.com/office/drawing/2014/main" id="{E4553879-00EB-1568-1D11-F834E66B4498}"/>
                </a:ext>
              </a:extLst>
            </p:cNvPr>
            <p:cNvSpPr txBox="1"/>
            <p:nvPr/>
          </p:nvSpPr>
          <p:spPr>
            <a:xfrm>
              <a:off x="628650" y="247847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ひろしまけん</a:t>
              </a:r>
            </a:p>
          </p:txBody>
        </p:sp>
        <p:sp>
          <p:nvSpPr>
            <p:cNvPr id="145" name="テキスト ボックス 144">
              <a:extLst>
                <a:ext uri="{FF2B5EF4-FFF2-40B4-BE49-F238E27FC236}">
                  <a16:creationId xmlns:a16="http://schemas.microsoft.com/office/drawing/2014/main" id="{F67C243F-3678-37D7-4420-D5673EC673B9}"/>
                </a:ext>
              </a:extLst>
            </p:cNvPr>
            <p:cNvSpPr txBox="1"/>
            <p:nvPr/>
          </p:nvSpPr>
          <p:spPr>
            <a:xfrm>
              <a:off x="1073943" y="247847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46" name="グループ化 145">
            <a:extLst>
              <a:ext uri="{FF2B5EF4-FFF2-40B4-BE49-F238E27FC236}">
                <a16:creationId xmlns:a16="http://schemas.microsoft.com/office/drawing/2014/main" id="{18746F2B-496A-B978-E498-B46852BE4A87}"/>
              </a:ext>
            </a:extLst>
          </p:cNvPr>
          <p:cNvGrpSpPr/>
          <p:nvPr/>
        </p:nvGrpSpPr>
        <p:grpSpPr>
          <a:xfrm>
            <a:off x="628650" y="7027024"/>
            <a:ext cx="2187575" cy="53861"/>
            <a:chOff x="628650" y="2645371"/>
            <a:chExt cx="2187575" cy="53861"/>
          </a:xfrm>
        </p:grpSpPr>
        <p:sp>
          <p:nvSpPr>
            <p:cNvPr id="147" name="テキスト ボックス 146">
              <a:extLst>
                <a:ext uri="{FF2B5EF4-FFF2-40B4-BE49-F238E27FC236}">
                  <a16:creationId xmlns:a16="http://schemas.microsoft.com/office/drawing/2014/main" id="{3BA6C4CF-4A99-C499-D154-1B3535030EDD}"/>
                </a:ext>
              </a:extLst>
            </p:cNvPr>
            <p:cNvSpPr txBox="1"/>
            <p:nvPr/>
          </p:nvSpPr>
          <p:spPr>
            <a:xfrm>
              <a:off x="628650" y="264537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やまぐちけん</a:t>
              </a:r>
            </a:p>
          </p:txBody>
        </p:sp>
        <p:sp>
          <p:nvSpPr>
            <p:cNvPr id="148" name="テキスト ボックス 147">
              <a:extLst>
                <a:ext uri="{FF2B5EF4-FFF2-40B4-BE49-F238E27FC236}">
                  <a16:creationId xmlns:a16="http://schemas.microsoft.com/office/drawing/2014/main" id="{D6B815D2-A102-A4CE-6853-457780861DF3}"/>
                </a:ext>
              </a:extLst>
            </p:cNvPr>
            <p:cNvSpPr txBox="1"/>
            <p:nvPr/>
          </p:nvSpPr>
          <p:spPr>
            <a:xfrm>
              <a:off x="1073943" y="264537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49" name="グループ化 148">
            <a:extLst>
              <a:ext uri="{FF2B5EF4-FFF2-40B4-BE49-F238E27FC236}">
                <a16:creationId xmlns:a16="http://schemas.microsoft.com/office/drawing/2014/main" id="{769846CF-E14E-D6E3-F3A9-6133A4FD07DA}"/>
              </a:ext>
            </a:extLst>
          </p:cNvPr>
          <p:cNvGrpSpPr/>
          <p:nvPr/>
        </p:nvGrpSpPr>
        <p:grpSpPr>
          <a:xfrm>
            <a:off x="628650" y="7196176"/>
            <a:ext cx="2221893" cy="53861"/>
            <a:chOff x="628650" y="2817282"/>
            <a:chExt cx="2221893" cy="53861"/>
          </a:xfrm>
        </p:grpSpPr>
        <p:sp>
          <p:nvSpPr>
            <p:cNvPr id="150" name="テキスト ボックス 149">
              <a:extLst>
                <a:ext uri="{FF2B5EF4-FFF2-40B4-BE49-F238E27FC236}">
                  <a16:creationId xmlns:a16="http://schemas.microsoft.com/office/drawing/2014/main" id="{BC3CFF03-9AAB-B5BE-C632-1B0BFA227CDF}"/>
                </a:ext>
              </a:extLst>
            </p:cNvPr>
            <p:cNvSpPr txBox="1"/>
            <p:nvPr/>
          </p:nvSpPr>
          <p:spPr>
            <a:xfrm>
              <a:off x="628650" y="2817282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とくしまけん</a:t>
              </a:r>
            </a:p>
          </p:txBody>
        </p:sp>
        <p:sp>
          <p:nvSpPr>
            <p:cNvPr id="151" name="テキスト ボックス 150">
              <a:extLst>
                <a:ext uri="{FF2B5EF4-FFF2-40B4-BE49-F238E27FC236}">
                  <a16:creationId xmlns:a16="http://schemas.microsoft.com/office/drawing/2014/main" id="{0B7E6917-C81B-549D-3DCA-589E58D6F460}"/>
                </a:ext>
              </a:extLst>
            </p:cNvPr>
            <p:cNvSpPr txBox="1"/>
            <p:nvPr/>
          </p:nvSpPr>
          <p:spPr>
            <a:xfrm>
              <a:off x="1073943" y="2817282"/>
              <a:ext cx="1776600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きゅうゆうせいほごほういちじきんしきゅう　 かん　　　うけつけ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52" name="グループ化 151">
            <a:extLst>
              <a:ext uri="{FF2B5EF4-FFF2-40B4-BE49-F238E27FC236}">
                <a16:creationId xmlns:a16="http://schemas.microsoft.com/office/drawing/2014/main" id="{9DFD2AF3-B682-D967-3DFD-29A7FA8EE50B}"/>
              </a:ext>
            </a:extLst>
          </p:cNvPr>
          <p:cNvGrpSpPr/>
          <p:nvPr/>
        </p:nvGrpSpPr>
        <p:grpSpPr>
          <a:xfrm>
            <a:off x="628650" y="7365328"/>
            <a:ext cx="2187575" cy="53861"/>
            <a:chOff x="628650" y="2982680"/>
            <a:chExt cx="2187575" cy="53861"/>
          </a:xfrm>
        </p:grpSpPr>
        <p:sp>
          <p:nvSpPr>
            <p:cNvPr id="153" name="テキスト ボックス 152">
              <a:extLst>
                <a:ext uri="{FF2B5EF4-FFF2-40B4-BE49-F238E27FC236}">
                  <a16:creationId xmlns:a16="http://schemas.microsoft.com/office/drawing/2014/main" id="{644FA89C-66D3-AE66-FF4E-D53DE5AC61D8}"/>
                </a:ext>
              </a:extLst>
            </p:cNvPr>
            <p:cNvSpPr txBox="1"/>
            <p:nvPr/>
          </p:nvSpPr>
          <p:spPr>
            <a:xfrm>
              <a:off x="628650" y="298268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かがわけん</a:t>
              </a:r>
            </a:p>
          </p:txBody>
        </p:sp>
        <p:sp>
          <p:nvSpPr>
            <p:cNvPr id="154" name="テキスト ボックス 153">
              <a:extLst>
                <a:ext uri="{FF2B5EF4-FFF2-40B4-BE49-F238E27FC236}">
                  <a16:creationId xmlns:a16="http://schemas.microsoft.com/office/drawing/2014/main" id="{6D46B163-63A5-D6C0-05FD-8028132D4509}"/>
                </a:ext>
              </a:extLst>
            </p:cNvPr>
            <p:cNvSpPr txBox="1"/>
            <p:nvPr/>
          </p:nvSpPr>
          <p:spPr>
            <a:xfrm>
              <a:off x="1073943" y="298268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55" name="グループ化 154">
            <a:extLst>
              <a:ext uri="{FF2B5EF4-FFF2-40B4-BE49-F238E27FC236}">
                <a16:creationId xmlns:a16="http://schemas.microsoft.com/office/drawing/2014/main" id="{5AD3B521-4112-C06F-42B8-D7219CA01BED}"/>
              </a:ext>
            </a:extLst>
          </p:cNvPr>
          <p:cNvGrpSpPr/>
          <p:nvPr/>
        </p:nvGrpSpPr>
        <p:grpSpPr>
          <a:xfrm>
            <a:off x="628650" y="7534480"/>
            <a:ext cx="2187575" cy="53861"/>
            <a:chOff x="628650" y="3154591"/>
            <a:chExt cx="2187575" cy="53861"/>
          </a:xfrm>
        </p:grpSpPr>
        <p:sp>
          <p:nvSpPr>
            <p:cNvPr id="156" name="テキスト ボックス 155">
              <a:extLst>
                <a:ext uri="{FF2B5EF4-FFF2-40B4-BE49-F238E27FC236}">
                  <a16:creationId xmlns:a16="http://schemas.microsoft.com/office/drawing/2014/main" id="{445C7B00-7E28-AA20-AB21-76AC41411634}"/>
                </a:ext>
              </a:extLst>
            </p:cNvPr>
            <p:cNvSpPr txBox="1"/>
            <p:nvPr/>
          </p:nvSpPr>
          <p:spPr>
            <a:xfrm>
              <a:off x="628650" y="315459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lang="ja-JP" altLang="en-US" sz="35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えひめ</a:t>
              </a:r>
              <a:r>
                <a:rPr kumimoji="1" lang="ja-JP" altLang="en-US" sz="35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けん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7" name="テキスト ボックス 156">
              <a:extLst>
                <a:ext uri="{FF2B5EF4-FFF2-40B4-BE49-F238E27FC236}">
                  <a16:creationId xmlns:a16="http://schemas.microsoft.com/office/drawing/2014/main" id="{1B250D94-8F5A-B597-C707-0C7FDF0ABFAD}"/>
                </a:ext>
              </a:extLst>
            </p:cNvPr>
            <p:cNvSpPr txBox="1"/>
            <p:nvPr/>
          </p:nvSpPr>
          <p:spPr>
            <a:xfrm>
              <a:off x="1073943" y="315459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58" name="グループ化 157">
            <a:extLst>
              <a:ext uri="{FF2B5EF4-FFF2-40B4-BE49-F238E27FC236}">
                <a16:creationId xmlns:a16="http://schemas.microsoft.com/office/drawing/2014/main" id="{0E14903F-0476-C971-1276-523E03C5547F}"/>
              </a:ext>
            </a:extLst>
          </p:cNvPr>
          <p:cNvGrpSpPr/>
          <p:nvPr/>
        </p:nvGrpSpPr>
        <p:grpSpPr>
          <a:xfrm>
            <a:off x="628650" y="7703632"/>
            <a:ext cx="2187575" cy="53861"/>
            <a:chOff x="628650" y="3321740"/>
            <a:chExt cx="2187575" cy="53861"/>
          </a:xfrm>
        </p:grpSpPr>
        <p:sp>
          <p:nvSpPr>
            <p:cNvPr id="159" name="テキスト ボックス 158">
              <a:extLst>
                <a:ext uri="{FF2B5EF4-FFF2-40B4-BE49-F238E27FC236}">
                  <a16:creationId xmlns:a16="http://schemas.microsoft.com/office/drawing/2014/main" id="{26EFB826-6CA9-3CD2-A057-884D0854722D}"/>
                </a:ext>
              </a:extLst>
            </p:cNvPr>
            <p:cNvSpPr txBox="1"/>
            <p:nvPr/>
          </p:nvSpPr>
          <p:spPr>
            <a:xfrm>
              <a:off x="628650" y="332174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こうちけん</a:t>
              </a:r>
            </a:p>
          </p:txBody>
        </p:sp>
        <p:sp>
          <p:nvSpPr>
            <p:cNvPr id="160" name="テキスト ボックス 159">
              <a:extLst>
                <a:ext uri="{FF2B5EF4-FFF2-40B4-BE49-F238E27FC236}">
                  <a16:creationId xmlns:a16="http://schemas.microsoft.com/office/drawing/2014/main" id="{12980CC9-3813-B236-F2FB-C7617E162468}"/>
                </a:ext>
              </a:extLst>
            </p:cNvPr>
            <p:cNvSpPr txBox="1"/>
            <p:nvPr/>
          </p:nvSpPr>
          <p:spPr>
            <a:xfrm>
              <a:off x="1073943" y="332174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61" name="グループ化 160">
            <a:extLst>
              <a:ext uri="{FF2B5EF4-FFF2-40B4-BE49-F238E27FC236}">
                <a16:creationId xmlns:a16="http://schemas.microsoft.com/office/drawing/2014/main" id="{6438E5DA-109F-2CBC-BFFE-4FB262E8BED8}"/>
              </a:ext>
            </a:extLst>
          </p:cNvPr>
          <p:cNvGrpSpPr/>
          <p:nvPr/>
        </p:nvGrpSpPr>
        <p:grpSpPr>
          <a:xfrm>
            <a:off x="628650" y="7872784"/>
            <a:ext cx="2187575" cy="53861"/>
            <a:chOff x="628650" y="1290928"/>
            <a:chExt cx="2187575" cy="53861"/>
          </a:xfrm>
        </p:grpSpPr>
        <p:sp>
          <p:nvSpPr>
            <p:cNvPr id="162" name="テキスト ボックス 161">
              <a:extLst>
                <a:ext uri="{FF2B5EF4-FFF2-40B4-BE49-F238E27FC236}">
                  <a16:creationId xmlns:a16="http://schemas.microsoft.com/office/drawing/2014/main" id="{A3A28BF4-5EEE-2F77-5B15-341790517708}"/>
                </a:ext>
              </a:extLst>
            </p:cNvPr>
            <p:cNvSpPr txBox="1"/>
            <p:nvPr/>
          </p:nvSpPr>
          <p:spPr>
            <a:xfrm>
              <a:off x="628650" y="129092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ふくおかけん</a:t>
              </a:r>
            </a:p>
          </p:txBody>
        </p:sp>
        <p:sp>
          <p:nvSpPr>
            <p:cNvPr id="163" name="テキスト ボックス 162">
              <a:extLst>
                <a:ext uri="{FF2B5EF4-FFF2-40B4-BE49-F238E27FC236}">
                  <a16:creationId xmlns:a16="http://schemas.microsoft.com/office/drawing/2014/main" id="{C942034F-C036-3394-A30B-492B86F46AC2}"/>
                </a:ext>
              </a:extLst>
            </p:cNvPr>
            <p:cNvSpPr txBox="1"/>
            <p:nvPr/>
          </p:nvSpPr>
          <p:spPr>
            <a:xfrm>
              <a:off x="1073943" y="129092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きんしきゅううけつけ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64" name="グループ化 163">
            <a:extLst>
              <a:ext uri="{FF2B5EF4-FFF2-40B4-BE49-F238E27FC236}">
                <a16:creationId xmlns:a16="http://schemas.microsoft.com/office/drawing/2014/main" id="{68FAA668-9061-5656-0BC2-610E295DB304}"/>
              </a:ext>
            </a:extLst>
          </p:cNvPr>
          <p:cNvGrpSpPr/>
          <p:nvPr/>
        </p:nvGrpSpPr>
        <p:grpSpPr>
          <a:xfrm>
            <a:off x="628650" y="8041936"/>
            <a:ext cx="2187575" cy="53861"/>
            <a:chOff x="628650" y="1462839"/>
            <a:chExt cx="2187575" cy="53861"/>
          </a:xfrm>
        </p:grpSpPr>
        <p:sp>
          <p:nvSpPr>
            <p:cNvPr id="165" name="テキスト ボックス 164">
              <a:extLst>
                <a:ext uri="{FF2B5EF4-FFF2-40B4-BE49-F238E27FC236}">
                  <a16:creationId xmlns:a16="http://schemas.microsoft.com/office/drawing/2014/main" id="{D08323E1-716E-8D9E-FC37-E319BFAB893B}"/>
                </a:ext>
              </a:extLst>
            </p:cNvPr>
            <p:cNvSpPr txBox="1"/>
            <p:nvPr/>
          </p:nvSpPr>
          <p:spPr>
            <a:xfrm>
              <a:off x="628650" y="1462839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さがけん</a:t>
              </a:r>
            </a:p>
          </p:txBody>
        </p:sp>
        <p:sp>
          <p:nvSpPr>
            <p:cNvPr id="166" name="テキスト ボックス 165">
              <a:extLst>
                <a:ext uri="{FF2B5EF4-FFF2-40B4-BE49-F238E27FC236}">
                  <a16:creationId xmlns:a16="http://schemas.microsoft.com/office/drawing/2014/main" id="{BB5C29A6-DFF5-AB14-C726-3AC21439C0F8}"/>
                </a:ext>
              </a:extLst>
            </p:cNvPr>
            <p:cNvSpPr txBox="1"/>
            <p:nvPr/>
          </p:nvSpPr>
          <p:spPr>
            <a:xfrm>
              <a:off x="1073943" y="1462839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</a:t>
              </a:r>
              <a:r>
                <a:rPr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いちじきん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せいきゅうそうだんまどぐち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67" name="グループ化 166">
            <a:extLst>
              <a:ext uri="{FF2B5EF4-FFF2-40B4-BE49-F238E27FC236}">
                <a16:creationId xmlns:a16="http://schemas.microsoft.com/office/drawing/2014/main" id="{3CEEEDB4-F42C-5EF9-EAA2-0B46C84F089A}"/>
              </a:ext>
            </a:extLst>
          </p:cNvPr>
          <p:cNvGrpSpPr/>
          <p:nvPr/>
        </p:nvGrpSpPr>
        <p:grpSpPr>
          <a:xfrm>
            <a:off x="628650" y="8214898"/>
            <a:ext cx="2187575" cy="53861"/>
            <a:chOff x="628650" y="1628237"/>
            <a:chExt cx="2187575" cy="53861"/>
          </a:xfrm>
        </p:grpSpPr>
        <p:sp>
          <p:nvSpPr>
            <p:cNvPr id="168" name="テキスト ボックス 167">
              <a:extLst>
                <a:ext uri="{FF2B5EF4-FFF2-40B4-BE49-F238E27FC236}">
                  <a16:creationId xmlns:a16="http://schemas.microsoft.com/office/drawing/2014/main" id="{7A0DCB1B-FF62-A5B9-3985-429682B202C4}"/>
                </a:ext>
              </a:extLst>
            </p:cNvPr>
            <p:cNvSpPr txBox="1"/>
            <p:nvPr/>
          </p:nvSpPr>
          <p:spPr>
            <a:xfrm>
              <a:off x="628650" y="162823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ながさきけん</a:t>
              </a:r>
            </a:p>
          </p:txBody>
        </p:sp>
        <p:sp>
          <p:nvSpPr>
            <p:cNvPr id="169" name="テキスト ボックス 168">
              <a:extLst>
                <a:ext uri="{FF2B5EF4-FFF2-40B4-BE49-F238E27FC236}">
                  <a16:creationId xmlns:a16="http://schemas.microsoft.com/office/drawing/2014/main" id="{0E37D78A-385D-A4F4-F025-F4447D6CFE8C}"/>
                </a:ext>
              </a:extLst>
            </p:cNvPr>
            <p:cNvSpPr txBox="1"/>
            <p:nvPr/>
          </p:nvSpPr>
          <p:spPr>
            <a:xfrm>
              <a:off x="1073943" y="162823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70" name="グループ化 169">
            <a:extLst>
              <a:ext uri="{FF2B5EF4-FFF2-40B4-BE49-F238E27FC236}">
                <a16:creationId xmlns:a16="http://schemas.microsoft.com/office/drawing/2014/main" id="{EB37BD91-907E-397D-8D1B-D1240EC9B9AB}"/>
              </a:ext>
            </a:extLst>
          </p:cNvPr>
          <p:cNvGrpSpPr/>
          <p:nvPr/>
        </p:nvGrpSpPr>
        <p:grpSpPr>
          <a:xfrm>
            <a:off x="628650" y="8380240"/>
            <a:ext cx="2187575" cy="53861"/>
            <a:chOff x="628650" y="1800148"/>
            <a:chExt cx="2187575" cy="53861"/>
          </a:xfrm>
        </p:grpSpPr>
        <p:sp>
          <p:nvSpPr>
            <p:cNvPr id="171" name="テキスト ボックス 170">
              <a:extLst>
                <a:ext uri="{FF2B5EF4-FFF2-40B4-BE49-F238E27FC236}">
                  <a16:creationId xmlns:a16="http://schemas.microsoft.com/office/drawing/2014/main" id="{0EAD7C65-D8D7-A4F3-F5D4-7099403B3923}"/>
                </a:ext>
              </a:extLst>
            </p:cNvPr>
            <p:cNvSpPr txBox="1"/>
            <p:nvPr/>
          </p:nvSpPr>
          <p:spPr>
            <a:xfrm>
              <a:off x="628650" y="180014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くまもとけん</a:t>
              </a:r>
            </a:p>
          </p:txBody>
        </p:sp>
        <p:sp>
          <p:nvSpPr>
            <p:cNvPr id="172" name="テキスト ボックス 171">
              <a:extLst>
                <a:ext uri="{FF2B5EF4-FFF2-40B4-BE49-F238E27FC236}">
                  <a16:creationId xmlns:a16="http://schemas.microsoft.com/office/drawing/2014/main" id="{5C937AF7-DF47-CB8E-808D-705D053D41B6}"/>
                </a:ext>
              </a:extLst>
            </p:cNvPr>
            <p:cNvSpPr txBox="1"/>
            <p:nvPr/>
          </p:nvSpPr>
          <p:spPr>
            <a:xfrm>
              <a:off x="1073943" y="180014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73" name="グループ化 172">
            <a:extLst>
              <a:ext uri="{FF2B5EF4-FFF2-40B4-BE49-F238E27FC236}">
                <a16:creationId xmlns:a16="http://schemas.microsoft.com/office/drawing/2014/main" id="{D0786ABC-04EC-B29C-2EFC-C3B8C9CE2846}"/>
              </a:ext>
            </a:extLst>
          </p:cNvPr>
          <p:cNvGrpSpPr/>
          <p:nvPr/>
        </p:nvGrpSpPr>
        <p:grpSpPr>
          <a:xfrm>
            <a:off x="628650" y="8549392"/>
            <a:ext cx="2187575" cy="53861"/>
            <a:chOff x="628650" y="1969256"/>
            <a:chExt cx="2187575" cy="53861"/>
          </a:xfrm>
        </p:grpSpPr>
        <p:sp>
          <p:nvSpPr>
            <p:cNvPr id="174" name="テキスト ボックス 173">
              <a:extLst>
                <a:ext uri="{FF2B5EF4-FFF2-40B4-BE49-F238E27FC236}">
                  <a16:creationId xmlns:a16="http://schemas.microsoft.com/office/drawing/2014/main" id="{DABCE642-78E6-F499-5647-42753BBB5974}"/>
                </a:ext>
              </a:extLst>
            </p:cNvPr>
            <p:cNvSpPr txBox="1"/>
            <p:nvPr/>
          </p:nvSpPr>
          <p:spPr>
            <a:xfrm>
              <a:off x="628650" y="196925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おおいたけん</a:t>
              </a:r>
            </a:p>
          </p:txBody>
        </p:sp>
        <p:sp>
          <p:nvSpPr>
            <p:cNvPr id="175" name="テキスト ボックス 174">
              <a:extLst>
                <a:ext uri="{FF2B5EF4-FFF2-40B4-BE49-F238E27FC236}">
                  <a16:creationId xmlns:a16="http://schemas.microsoft.com/office/drawing/2014/main" id="{47605DE9-7E57-AF96-8A81-7DFE16EC278A}"/>
                </a:ext>
              </a:extLst>
            </p:cNvPr>
            <p:cNvSpPr txBox="1"/>
            <p:nvPr/>
          </p:nvSpPr>
          <p:spPr>
            <a:xfrm>
              <a:off x="1073943" y="196925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そうだ</a:t>
              </a:r>
              <a:r>
                <a:rPr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76" name="グループ化 175">
            <a:extLst>
              <a:ext uri="{FF2B5EF4-FFF2-40B4-BE49-F238E27FC236}">
                <a16:creationId xmlns:a16="http://schemas.microsoft.com/office/drawing/2014/main" id="{589CC88B-4521-A664-2EE8-67C1CCF2DB5F}"/>
              </a:ext>
            </a:extLst>
          </p:cNvPr>
          <p:cNvGrpSpPr/>
          <p:nvPr/>
        </p:nvGrpSpPr>
        <p:grpSpPr>
          <a:xfrm>
            <a:off x="628650" y="8722354"/>
            <a:ext cx="2187575" cy="53861"/>
            <a:chOff x="628650" y="2141167"/>
            <a:chExt cx="2187575" cy="53861"/>
          </a:xfrm>
        </p:grpSpPr>
        <p:sp>
          <p:nvSpPr>
            <p:cNvPr id="177" name="テキスト ボックス 176">
              <a:extLst>
                <a:ext uri="{FF2B5EF4-FFF2-40B4-BE49-F238E27FC236}">
                  <a16:creationId xmlns:a16="http://schemas.microsoft.com/office/drawing/2014/main" id="{CE4B62B4-0F18-7D2C-9F5E-C41B3580A512}"/>
                </a:ext>
              </a:extLst>
            </p:cNvPr>
            <p:cNvSpPr txBox="1"/>
            <p:nvPr/>
          </p:nvSpPr>
          <p:spPr>
            <a:xfrm>
              <a:off x="628650" y="214116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みやざきけん</a:t>
              </a:r>
            </a:p>
          </p:txBody>
        </p:sp>
        <p:sp>
          <p:nvSpPr>
            <p:cNvPr id="178" name="テキスト ボックス 177">
              <a:extLst>
                <a:ext uri="{FF2B5EF4-FFF2-40B4-BE49-F238E27FC236}">
                  <a16:creationId xmlns:a16="http://schemas.microsoft.com/office/drawing/2014/main" id="{5972CA47-36B6-2245-FD40-9D10B8AC8673}"/>
                </a:ext>
              </a:extLst>
            </p:cNvPr>
            <p:cNvSpPr txBox="1"/>
            <p:nvPr/>
          </p:nvSpPr>
          <p:spPr>
            <a:xfrm>
              <a:off x="1073943" y="214116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79" name="グループ化 178">
            <a:extLst>
              <a:ext uri="{FF2B5EF4-FFF2-40B4-BE49-F238E27FC236}">
                <a16:creationId xmlns:a16="http://schemas.microsoft.com/office/drawing/2014/main" id="{E88F5541-6917-8E1B-8BD1-7D38F3418CBA}"/>
              </a:ext>
            </a:extLst>
          </p:cNvPr>
          <p:cNvGrpSpPr/>
          <p:nvPr/>
        </p:nvGrpSpPr>
        <p:grpSpPr>
          <a:xfrm>
            <a:off x="628650" y="8887696"/>
            <a:ext cx="2187575" cy="53861"/>
            <a:chOff x="628650" y="2306565"/>
            <a:chExt cx="2187575" cy="53861"/>
          </a:xfrm>
        </p:grpSpPr>
        <p:sp>
          <p:nvSpPr>
            <p:cNvPr id="180" name="テキスト ボックス 179">
              <a:extLst>
                <a:ext uri="{FF2B5EF4-FFF2-40B4-BE49-F238E27FC236}">
                  <a16:creationId xmlns:a16="http://schemas.microsoft.com/office/drawing/2014/main" id="{D92C87D1-F74B-549E-F1F2-9B800327B8D0}"/>
                </a:ext>
              </a:extLst>
            </p:cNvPr>
            <p:cNvSpPr txBox="1"/>
            <p:nvPr/>
          </p:nvSpPr>
          <p:spPr>
            <a:xfrm>
              <a:off x="628650" y="2306565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かごしまけん</a:t>
              </a:r>
            </a:p>
          </p:txBody>
        </p:sp>
        <p:sp>
          <p:nvSpPr>
            <p:cNvPr id="181" name="テキスト ボックス 180">
              <a:extLst>
                <a:ext uri="{FF2B5EF4-FFF2-40B4-BE49-F238E27FC236}">
                  <a16:creationId xmlns:a16="http://schemas.microsoft.com/office/drawing/2014/main" id="{6A5CBCB9-FC1B-F31C-BC66-170002619BE8}"/>
                </a:ext>
              </a:extLst>
            </p:cNvPr>
            <p:cNvSpPr txBox="1"/>
            <p:nvPr/>
          </p:nvSpPr>
          <p:spPr>
            <a:xfrm>
              <a:off x="1073943" y="2306565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か ご しま けんきゅうゆうせい</a:t>
              </a:r>
              <a:r>
                <a:rPr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ご ほう </a:t>
              </a:r>
              <a:r>
                <a:rPr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いちじきん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うけつけ　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82" name="グループ化 181">
            <a:extLst>
              <a:ext uri="{FF2B5EF4-FFF2-40B4-BE49-F238E27FC236}">
                <a16:creationId xmlns:a16="http://schemas.microsoft.com/office/drawing/2014/main" id="{52F8B752-F327-B00E-96C9-C13FBC703D0F}"/>
              </a:ext>
            </a:extLst>
          </p:cNvPr>
          <p:cNvGrpSpPr/>
          <p:nvPr/>
        </p:nvGrpSpPr>
        <p:grpSpPr>
          <a:xfrm>
            <a:off x="628650" y="9052108"/>
            <a:ext cx="2028826" cy="90000"/>
            <a:chOff x="628650" y="2473721"/>
            <a:chExt cx="1791512" cy="58616"/>
          </a:xfrm>
        </p:grpSpPr>
        <p:sp>
          <p:nvSpPr>
            <p:cNvPr id="183" name="テキスト ボックス 182">
              <a:extLst>
                <a:ext uri="{FF2B5EF4-FFF2-40B4-BE49-F238E27FC236}">
                  <a16:creationId xmlns:a16="http://schemas.microsoft.com/office/drawing/2014/main" id="{025C8950-70AB-6FEA-2B9A-4F5AA9CA6CFC}"/>
                </a:ext>
              </a:extLst>
            </p:cNvPr>
            <p:cNvSpPr txBox="1"/>
            <p:nvPr/>
          </p:nvSpPr>
          <p:spPr>
            <a:xfrm>
              <a:off x="628650" y="247847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おきなわけん</a:t>
              </a:r>
            </a:p>
          </p:txBody>
        </p:sp>
        <p:sp>
          <p:nvSpPr>
            <p:cNvPr id="184" name="テキスト ボックス 183">
              <a:extLst>
                <a:ext uri="{FF2B5EF4-FFF2-40B4-BE49-F238E27FC236}">
                  <a16:creationId xmlns:a16="http://schemas.microsoft.com/office/drawing/2014/main" id="{83E22A7E-451A-B565-8D0F-DE22E75CB0F9}"/>
                </a:ext>
              </a:extLst>
            </p:cNvPr>
            <p:cNvSpPr txBox="1"/>
            <p:nvPr/>
          </p:nvSpPr>
          <p:spPr>
            <a:xfrm>
              <a:off x="1207243" y="2473721"/>
              <a:ext cx="1212919" cy="3507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み らい ぶ  こ </a:t>
              </a:r>
              <a:r>
                <a:rPr lang="ja-JP" altLang="en-US" sz="35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そだ    し え ん か  ぼ 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 ほ け ん は ん  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85" name="グループ化 184">
            <a:extLst>
              <a:ext uri="{FF2B5EF4-FFF2-40B4-BE49-F238E27FC236}">
                <a16:creationId xmlns:a16="http://schemas.microsoft.com/office/drawing/2014/main" id="{29EE790A-FB89-DDE4-E3B5-9D0C520C7FE8}"/>
              </a:ext>
            </a:extLst>
          </p:cNvPr>
          <p:cNvGrpSpPr/>
          <p:nvPr/>
        </p:nvGrpSpPr>
        <p:grpSpPr>
          <a:xfrm>
            <a:off x="628650" y="2459555"/>
            <a:ext cx="2187575" cy="53861"/>
            <a:chOff x="628650" y="2478476"/>
            <a:chExt cx="2187575" cy="53861"/>
          </a:xfrm>
        </p:grpSpPr>
        <p:sp>
          <p:nvSpPr>
            <p:cNvPr id="186" name="テキスト ボックス 185">
              <a:extLst>
                <a:ext uri="{FF2B5EF4-FFF2-40B4-BE49-F238E27FC236}">
                  <a16:creationId xmlns:a16="http://schemas.microsoft.com/office/drawing/2014/main" id="{31A21FF4-85C5-040E-069F-2679847EFD57}"/>
                </a:ext>
              </a:extLst>
            </p:cNvPr>
            <p:cNvSpPr txBox="1"/>
            <p:nvPr/>
          </p:nvSpPr>
          <p:spPr>
            <a:xfrm>
              <a:off x="628650" y="247847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いばらきけん</a:t>
              </a:r>
            </a:p>
          </p:txBody>
        </p:sp>
        <p:sp>
          <p:nvSpPr>
            <p:cNvPr id="187" name="テキスト ボックス 186">
              <a:extLst>
                <a:ext uri="{FF2B5EF4-FFF2-40B4-BE49-F238E27FC236}">
                  <a16:creationId xmlns:a16="http://schemas.microsoft.com/office/drawing/2014/main" id="{5FE1EE90-1772-E27E-3A1B-987C4F858635}"/>
                </a:ext>
              </a:extLst>
            </p:cNvPr>
            <p:cNvSpPr txBox="1"/>
            <p:nvPr/>
          </p:nvSpPr>
          <p:spPr>
            <a:xfrm>
              <a:off x="1073943" y="247847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88" name="グループ化 187">
            <a:extLst>
              <a:ext uri="{FF2B5EF4-FFF2-40B4-BE49-F238E27FC236}">
                <a16:creationId xmlns:a16="http://schemas.microsoft.com/office/drawing/2014/main" id="{D274DAAD-DC29-EFFB-2BE3-6080B54BF5B2}"/>
              </a:ext>
            </a:extLst>
          </p:cNvPr>
          <p:cNvGrpSpPr/>
          <p:nvPr/>
        </p:nvGrpSpPr>
        <p:grpSpPr>
          <a:xfrm>
            <a:off x="628650" y="2628707"/>
            <a:ext cx="2187575" cy="53861"/>
            <a:chOff x="628650" y="2645371"/>
            <a:chExt cx="2187575" cy="53861"/>
          </a:xfrm>
        </p:grpSpPr>
        <p:sp>
          <p:nvSpPr>
            <p:cNvPr id="189" name="テキスト ボックス 188">
              <a:extLst>
                <a:ext uri="{FF2B5EF4-FFF2-40B4-BE49-F238E27FC236}">
                  <a16:creationId xmlns:a16="http://schemas.microsoft.com/office/drawing/2014/main" id="{7F754A0B-F37F-E11F-5FC4-0DDDAAE170F1}"/>
                </a:ext>
              </a:extLst>
            </p:cNvPr>
            <p:cNvSpPr txBox="1"/>
            <p:nvPr/>
          </p:nvSpPr>
          <p:spPr>
            <a:xfrm>
              <a:off x="628650" y="264537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とちぎけん</a:t>
              </a:r>
            </a:p>
          </p:txBody>
        </p:sp>
        <p:sp>
          <p:nvSpPr>
            <p:cNvPr id="190" name="テキスト ボックス 189">
              <a:extLst>
                <a:ext uri="{FF2B5EF4-FFF2-40B4-BE49-F238E27FC236}">
                  <a16:creationId xmlns:a16="http://schemas.microsoft.com/office/drawing/2014/main" id="{3E4966CE-58A6-2309-6C75-78C172C31812}"/>
                </a:ext>
              </a:extLst>
            </p:cNvPr>
            <p:cNvSpPr txBox="1"/>
            <p:nvPr/>
          </p:nvSpPr>
          <p:spPr>
            <a:xfrm>
              <a:off x="1073943" y="264537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かんけいそうだんまどぐち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91" name="グループ化 190">
            <a:extLst>
              <a:ext uri="{FF2B5EF4-FFF2-40B4-BE49-F238E27FC236}">
                <a16:creationId xmlns:a16="http://schemas.microsoft.com/office/drawing/2014/main" id="{BEC78FC5-B0DE-3FCC-9ADF-EE1DCAC8BC9B}"/>
              </a:ext>
            </a:extLst>
          </p:cNvPr>
          <p:cNvGrpSpPr/>
          <p:nvPr/>
        </p:nvGrpSpPr>
        <p:grpSpPr>
          <a:xfrm>
            <a:off x="628650" y="1275491"/>
            <a:ext cx="2187575" cy="53861"/>
            <a:chOff x="628650" y="1290928"/>
            <a:chExt cx="2187575" cy="53861"/>
          </a:xfrm>
        </p:grpSpPr>
        <p:sp>
          <p:nvSpPr>
            <p:cNvPr id="192" name="テキスト ボックス 191">
              <a:extLst>
                <a:ext uri="{FF2B5EF4-FFF2-40B4-BE49-F238E27FC236}">
                  <a16:creationId xmlns:a16="http://schemas.microsoft.com/office/drawing/2014/main" id="{774EDB88-C486-EE39-4B6C-5E4F18840C4A}"/>
                </a:ext>
              </a:extLst>
            </p:cNvPr>
            <p:cNvSpPr txBox="1"/>
            <p:nvPr/>
          </p:nvSpPr>
          <p:spPr>
            <a:xfrm>
              <a:off x="628650" y="129092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ほっかいどう</a:t>
              </a:r>
            </a:p>
          </p:txBody>
        </p:sp>
        <p:sp>
          <p:nvSpPr>
            <p:cNvPr id="193" name="テキスト ボックス 192">
              <a:extLst>
                <a:ext uri="{FF2B5EF4-FFF2-40B4-BE49-F238E27FC236}">
                  <a16:creationId xmlns:a16="http://schemas.microsoft.com/office/drawing/2014/main" id="{D7793221-E9F8-B1BB-350C-27D786FF8C69}"/>
                </a:ext>
              </a:extLst>
            </p:cNvPr>
            <p:cNvSpPr txBox="1"/>
            <p:nvPr/>
          </p:nvSpPr>
          <p:spPr>
            <a:xfrm>
              <a:off x="1073943" y="129092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　　 かん　　　 そうだん し えん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94" name="グループ化 193">
            <a:extLst>
              <a:ext uri="{FF2B5EF4-FFF2-40B4-BE49-F238E27FC236}">
                <a16:creationId xmlns:a16="http://schemas.microsoft.com/office/drawing/2014/main" id="{EF6A38C5-5382-82D6-9ED4-AD3937880D34}"/>
              </a:ext>
            </a:extLst>
          </p:cNvPr>
          <p:cNvGrpSpPr/>
          <p:nvPr/>
        </p:nvGrpSpPr>
        <p:grpSpPr>
          <a:xfrm>
            <a:off x="628650" y="1444643"/>
            <a:ext cx="2187575" cy="53861"/>
            <a:chOff x="628650" y="1462839"/>
            <a:chExt cx="2187575" cy="53861"/>
          </a:xfrm>
        </p:grpSpPr>
        <p:sp>
          <p:nvSpPr>
            <p:cNvPr id="195" name="テキスト ボックス 194">
              <a:extLst>
                <a:ext uri="{FF2B5EF4-FFF2-40B4-BE49-F238E27FC236}">
                  <a16:creationId xmlns:a16="http://schemas.microsoft.com/office/drawing/2014/main" id="{4E1FB7E6-DC50-8616-61EC-6A996CA58001}"/>
                </a:ext>
              </a:extLst>
            </p:cNvPr>
            <p:cNvSpPr txBox="1"/>
            <p:nvPr/>
          </p:nvSpPr>
          <p:spPr>
            <a:xfrm>
              <a:off x="628650" y="1462839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あおもりけん</a:t>
              </a:r>
            </a:p>
          </p:txBody>
        </p:sp>
        <p:sp>
          <p:nvSpPr>
            <p:cNvPr id="196" name="テキスト ボックス 195">
              <a:extLst>
                <a:ext uri="{FF2B5EF4-FFF2-40B4-BE49-F238E27FC236}">
                  <a16:creationId xmlns:a16="http://schemas.microsoft.com/office/drawing/2014/main" id="{CF46776E-BE12-4D5B-06DA-B504FFFCF3B0}"/>
                </a:ext>
              </a:extLst>
            </p:cNvPr>
            <p:cNvSpPr txBox="1"/>
            <p:nvPr/>
          </p:nvSpPr>
          <p:spPr>
            <a:xfrm>
              <a:off x="1073943" y="1462839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97" name="グループ化 196">
            <a:extLst>
              <a:ext uri="{FF2B5EF4-FFF2-40B4-BE49-F238E27FC236}">
                <a16:creationId xmlns:a16="http://schemas.microsoft.com/office/drawing/2014/main" id="{020BF8BE-F9B9-623E-13CA-E82B43C86949}"/>
              </a:ext>
            </a:extLst>
          </p:cNvPr>
          <p:cNvGrpSpPr/>
          <p:nvPr/>
        </p:nvGrpSpPr>
        <p:grpSpPr>
          <a:xfrm>
            <a:off x="628650" y="1613795"/>
            <a:ext cx="2187575" cy="53861"/>
            <a:chOff x="628650" y="1628237"/>
            <a:chExt cx="2187575" cy="53861"/>
          </a:xfrm>
        </p:grpSpPr>
        <p:sp>
          <p:nvSpPr>
            <p:cNvPr id="198" name="テキスト ボックス 197">
              <a:extLst>
                <a:ext uri="{FF2B5EF4-FFF2-40B4-BE49-F238E27FC236}">
                  <a16:creationId xmlns:a16="http://schemas.microsoft.com/office/drawing/2014/main" id="{54B0A5AD-C1C0-920D-BB23-B5282A4DB18B}"/>
                </a:ext>
              </a:extLst>
            </p:cNvPr>
            <p:cNvSpPr txBox="1"/>
            <p:nvPr/>
          </p:nvSpPr>
          <p:spPr>
            <a:xfrm>
              <a:off x="628650" y="162823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いわてけん</a:t>
              </a:r>
            </a:p>
          </p:txBody>
        </p:sp>
        <p:sp>
          <p:nvSpPr>
            <p:cNvPr id="199" name="テキスト ボックス 198">
              <a:extLst>
                <a:ext uri="{FF2B5EF4-FFF2-40B4-BE49-F238E27FC236}">
                  <a16:creationId xmlns:a16="http://schemas.microsoft.com/office/drawing/2014/main" id="{3F36633E-8E9B-A28F-9DF6-3C0683F2584E}"/>
                </a:ext>
              </a:extLst>
            </p:cNvPr>
            <p:cNvSpPr txBox="1"/>
            <p:nvPr/>
          </p:nvSpPr>
          <p:spPr>
            <a:xfrm>
              <a:off x="1073943" y="162823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そうだんまどぐち  けんほけんじょ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00" name="グループ化 199">
            <a:extLst>
              <a:ext uri="{FF2B5EF4-FFF2-40B4-BE49-F238E27FC236}">
                <a16:creationId xmlns:a16="http://schemas.microsoft.com/office/drawing/2014/main" id="{A90F7128-DCDF-E6E4-BE43-1ED30F3C72C6}"/>
              </a:ext>
            </a:extLst>
          </p:cNvPr>
          <p:cNvGrpSpPr/>
          <p:nvPr/>
        </p:nvGrpSpPr>
        <p:grpSpPr>
          <a:xfrm>
            <a:off x="628650" y="1782947"/>
            <a:ext cx="2187575" cy="53861"/>
            <a:chOff x="628650" y="1800148"/>
            <a:chExt cx="2187575" cy="53861"/>
          </a:xfrm>
        </p:grpSpPr>
        <p:sp>
          <p:nvSpPr>
            <p:cNvPr id="201" name="テキスト ボックス 200">
              <a:extLst>
                <a:ext uri="{FF2B5EF4-FFF2-40B4-BE49-F238E27FC236}">
                  <a16:creationId xmlns:a16="http://schemas.microsoft.com/office/drawing/2014/main" id="{A2394577-F925-DAA6-127B-5CDBAB97D2E3}"/>
                </a:ext>
              </a:extLst>
            </p:cNvPr>
            <p:cNvSpPr txBox="1"/>
            <p:nvPr/>
          </p:nvSpPr>
          <p:spPr>
            <a:xfrm>
              <a:off x="628650" y="180014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みやぎけん</a:t>
              </a:r>
            </a:p>
          </p:txBody>
        </p:sp>
        <p:sp>
          <p:nvSpPr>
            <p:cNvPr id="202" name="テキスト ボックス 201">
              <a:extLst>
                <a:ext uri="{FF2B5EF4-FFF2-40B4-BE49-F238E27FC236}">
                  <a16:creationId xmlns:a16="http://schemas.microsoft.com/office/drawing/2014/main" id="{0C8462AC-0AB3-925C-5123-B2BF277F82CD}"/>
                </a:ext>
              </a:extLst>
            </p:cNvPr>
            <p:cNvSpPr txBox="1"/>
            <p:nvPr/>
          </p:nvSpPr>
          <p:spPr>
            <a:xfrm>
              <a:off x="1073943" y="180014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みや ぎ けん きゅうゆうせいほごほう  いち じ きんうけつけ 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03" name="グループ化 202">
            <a:extLst>
              <a:ext uri="{FF2B5EF4-FFF2-40B4-BE49-F238E27FC236}">
                <a16:creationId xmlns:a16="http://schemas.microsoft.com/office/drawing/2014/main" id="{F9F76198-BFCA-4834-F6F8-AF801ED29CC6}"/>
              </a:ext>
            </a:extLst>
          </p:cNvPr>
          <p:cNvGrpSpPr/>
          <p:nvPr/>
        </p:nvGrpSpPr>
        <p:grpSpPr>
          <a:xfrm>
            <a:off x="628650" y="1952099"/>
            <a:ext cx="2187575" cy="53861"/>
            <a:chOff x="628650" y="1969256"/>
            <a:chExt cx="2187575" cy="53861"/>
          </a:xfrm>
        </p:grpSpPr>
        <p:sp>
          <p:nvSpPr>
            <p:cNvPr id="204" name="テキスト ボックス 203">
              <a:extLst>
                <a:ext uri="{FF2B5EF4-FFF2-40B4-BE49-F238E27FC236}">
                  <a16:creationId xmlns:a16="http://schemas.microsoft.com/office/drawing/2014/main" id="{11F670AD-1B11-D377-9AAE-0A68B414648D}"/>
                </a:ext>
              </a:extLst>
            </p:cNvPr>
            <p:cNvSpPr txBox="1"/>
            <p:nvPr/>
          </p:nvSpPr>
          <p:spPr>
            <a:xfrm>
              <a:off x="628650" y="196925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あきたけん</a:t>
              </a:r>
            </a:p>
          </p:txBody>
        </p:sp>
        <p:sp>
          <p:nvSpPr>
            <p:cNvPr id="205" name="テキスト ボックス 204">
              <a:extLst>
                <a:ext uri="{FF2B5EF4-FFF2-40B4-BE49-F238E27FC236}">
                  <a16:creationId xmlns:a16="http://schemas.microsoft.com/office/drawing/2014/main" id="{500EAC4C-DFF8-8B39-1D3C-ED401CD91021}"/>
                </a:ext>
              </a:extLst>
            </p:cNvPr>
            <p:cNvSpPr txBox="1"/>
            <p:nvPr/>
          </p:nvSpPr>
          <p:spPr>
            <a:xfrm>
              <a:off x="1073943" y="196925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06" name="グループ化 205">
            <a:extLst>
              <a:ext uri="{FF2B5EF4-FFF2-40B4-BE49-F238E27FC236}">
                <a16:creationId xmlns:a16="http://schemas.microsoft.com/office/drawing/2014/main" id="{F05518B3-6439-051E-0698-BEF55EC47AD5}"/>
              </a:ext>
            </a:extLst>
          </p:cNvPr>
          <p:cNvGrpSpPr/>
          <p:nvPr/>
        </p:nvGrpSpPr>
        <p:grpSpPr>
          <a:xfrm>
            <a:off x="628650" y="2121251"/>
            <a:ext cx="2187575" cy="53861"/>
            <a:chOff x="628650" y="2141167"/>
            <a:chExt cx="2187575" cy="53861"/>
          </a:xfrm>
        </p:grpSpPr>
        <p:sp>
          <p:nvSpPr>
            <p:cNvPr id="207" name="テキスト ボックス 206">
              <a:extLst>
                <a:ext uri="{FF2B5EF4-FFF2-40B4-BE49-F238E27FC236}">
                  <a16:creationId xmlns:a16="http://schemas.microsoft.com/office/drawing/2014/main" id="{94B7D357-C4EE-8115-97B1-7DE8FC613A39}"/>
                </a:ext>
              </a:extLst>
            </p:cNvPr>
            <p:cNvSpPr txBox="1"/>
            <p:nvPr/>
          </p:nvSpPr>
          <p:spPr>
            <a:xfrm>
              <a:off x="628650" y="214116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やまがたけん</a:t>
              </a:r>
            </a:p>
          </p:txBody>
        </p:sp>
        <p:sp>
          <p:nvSpPr>
            <p:cNvPr id="208" name="テキスト ボックス 207">
              <a:extLst>
                <a:ext uri="{FF2B5EF4-FFF2-40B4-BE49-F238E27FC236}">
                  <a16:creationId xmlns:a16="http://schemas.microsoft.com/office/drawing/2014/main" id="{E0CC81B3-2726-8225-0C2C-F3DAAFF110D2}"/>
                </a:ext>
              </a:extLst>
            </p:cNvPr>
            <p:cNvSpPr txBox="1"/>
            <p:nvPr/>
          </p:nvSpPr>
          <p:spPr>
            <a:xfrm>
              <a:off x="1073943" y="214116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09" name="グループ化 208">
            <a:extLst>
              <a:ext uri="{FF2B5EF4-FFF2-40B4-BE49-F238E27FC236}">
                <a16:creationId xmlns:a16="http://schemas.microsoft.com/office/drawing/2014/main" id="{4C061E59-B215-E039-60B8-01B1ACF6BA46}"/>
              </a:ext>
            </a:extLst>
          </p:cNvPr>
          <p:cNvGrpSpPr/>
          <p:nvPr/>
        </p:nvGrpSpPr>
        <p:grpSpPr>
          <a:xfrm>
            <a:off x="628650" y="2290403"/>
            <a:ext cx="2187575" cy="53861"/>
            <a:chOff x="628650" y="2306565"/>
            <a:chExt cx="2187575" cy="53861"/>
          </a:xfrm>
        </p:grpSpPr>
        <p:sp>
          <p:nvSpPr>
            <p:cNvPr id="210" name="テキスト ボックス 209">
              <a:extLst>
                <a:ext uri="{FF2B5EF4-FFF2-40B4-BE49-F238E27FC236}">
                  <a16:creationId xmlns:a16="http://schemas.microsoft.com/office/drawing/2014/main" id="{E8F05187-A5DB-7426-06F6-F6DD85F3CDBC}"/>
                </a:ext>
              </a:extLst>
            </p:cNvPr>
            <p:cNvSpPr txBox="1"/>
            <p:nvPr/>
          </p:nvSpPr>
          <p:spPr>
            <a:xfrm>
              <a:off x="628650" y="2306565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ふくしまけん</a:t>
              </a:r>
            </a:p>
          </p:txBody>
        </p:sp>
        <p:sp>
          <p:nvSpPr>
            <p:cNvPr id="211" name="テキスト ボックス 210">
              <a:extLst>
                <a:ext uri="{FF2B5EF4-FFF2-40B4-BE49-F238E27FC236}">
                  <a16:creationId xmlns:a16="http://schemas.microsoft.com/office/drawing/2014/main" id="{2BF9956E-F757-0FB9-5AB8-09E43F7E9243}"/>
                </a:ext>
              </a:extLst>
            </p:cNvPr>
            <p:cNvSpPr txBox="1"/>
            <p:nvPr/>
          </p:nvSpPr>
          <p:spPr>
            <a:xfrm>
              <a:off x="1073943" y="2306565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　　 かん　　　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12" name="グループ化 211">
            <a:extLst>
              <a:ext uri="{FF2B5EF4-FFF2-40B4-BE49-F238E27FC236}">
                <a16:creationId xmlns:a16="http://schemas.microsoft.com/office/drawing/2014/main" id="{EB426F64-F104-91FE-8FAE-7425576DBA09}"/>
              </a:ext>
            </a:extLst>
          </p:cNvPr>
          <p:cNvGrpSpPr/>
          <p:nvPr/>
        </p:nvGrpSpPr>
        <p:grpSpPr>
          <a:xfrm>
            <a:off x="628650" y="2797859"/>
            <a:ext cx="2187575" cy="53861"/>
            <a:chOff x="628650" y="2817282"/>
            <a:chExt cx="2187575" cy="53861"/>
          </a:xfrm>
        </p:grpSpPr>
        <p:sp>
          <p:nvSpPr>
            <p:cNvPr id="213" name="テキスト ボックス 212">
              <a:extLst>
                <a:ext uri="{FF2B5EF4-FFF2-40B4-BE49-F238E27FC236}">
                  <a16:creationId xmlns:a16="http://schemas.microsoft.com/office/drawing/2014/main" id="{A175FFEE-D9E6-36B2-1FEF-564CCCA896A5}"/>
                </a:ext>
              </a:extLst>
            </p:cNvPr>
            <p:cNvSpPr txBox="1"/>
            <p:nvPr/>
          </p:nvSpPr>
          <p:spPr>
            <a:xfrm>
              <a:off x="628650" y="2817282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ぐんまけん</a:t>
              </a:r>
            </a:p>
          </p:txBody>
        </p:sp>
        <p:sp>
          <p:nvSpPr>
            <p:cNvPr id="214" name="テキスト ボックス 213">
              <a:extLst>
                <a:ext uri="{FF2B5EF4-FFF2-40B4-BE49-F238E27FC236}">
                  <a16:creationId xmlns:a16="http://schemas.microsoft.com/office/drawing/2014/main" id="{982CA6AB-9CF6-3D8C-E62A-2497409E703D}"/>
                </a:ext>
              </a:extLst>
            </p:cNvPr>
            <p:cNvSpPr txBox="1"/>
            <p:nvPr/>
          </p:nvSpPr>
          <p:spPr>
            <a:xfrm>
              <a:off x="1073943" y="2817282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15" name="グループ化 214">
            <a:extLst>
              <a:ext uri="{FF2B5EF4-FFF2-40B4-BE49-F238E27FC236}">
                <a16:creationId xmlns:a16="http://schemas.microsoft.com/office/drawing/2014/main" id="{0D655427-562A-39F5-9CA7-6F39A2A9E39E}"/>
              </a:ext>
            </a:extLst>
          </p:cNvPr>
          <p:cNvGrpSpPr/>
          <p:nvPr/>
        </p:nvGrpSpPr>
        <p:grpSpPr>
          <a:xfrm>
            <a:off x="628650" y="2967376"/>
            <a:ext cx="2187575" cy="53861"/>
            <a:chOff x="628650" y="2982680"/>
            <a:chExt cx="2187575" cy="53861"/>
          </a:xfrm>
        </p:grpSpPr>
        <p:sp>
          <p:nvSpPr>
            <p:cNvPr id="216" name="テキスト ボックス 215">
              <a:extLst>
                <a:ext uri="{FF2B5EF4-FFF2-40B4-BE49-F238E27FC236}">
                  <a16:creationId xmlns:a16="http://schemas.microsoft.com/office/drawing/2014/main" id="{C2C49D8C-2ECF-93EC-2201-1573A9AAEDA8}"/>
                </a:ext>
              </a:extLst>
            </p:cNvPr>
            <p:cNvSpPr txBox="1"/>
            <p:nvPr/>
          </p:nvSpPr>
          <p:spPr>
            <a:xfrm>
              <a:off x="628650" y="298268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さいたまけん</a:t>
              </a:r>
            </a:p>
          </p:txBody>
        </p:sp>
        <p:sp>
          <p:nvSpPr>
            <p:cNvPr id="217" name="テキスト ボックス 216">
              <a:extLst>
                <a:ext uri="{FF2B5EF4-FFF2-40B4-BE49-F238E27FC236}">
                  <a16:creationId xmlns:a16="http://schemas.microsoft.com/office/drawing/2014/main" id="{ED4BDC57-353F-C4A4-6E4D-BDF98FFCACBC}"/>
                </a:ext>
              </a:extLst>
            </p:cNvPr>
            <p:cNvSpPr txBox="1"/>
            <p:nvPr/>
          </p:nvSpPr>
          <p:spPr>
            <a:xfrm>
              <a:off x="1073943" y="298268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18" name="グループ化 217">
            <a:extLst>
              <a:ext uri="{FF2B5EF4-FFF2-40B4-BE49-F238E27FC236}">
                <a16:creationId xmlns:a16="http://schemas.microsoft.com/office/drawing/2014/main" id="{A4C00488-028A-6276-4948-93B9BE229B76}"/>
              </a:ext>
            </a:extLst>
          </p:cNvPr>
          <p:cNvGrpSpPr/>
          <p:nvPr/>
        </p:nvGrpSpPr>
        <p:grpSpPr>
          <a:xfrm>
            <a:off x="628650" y="3136528"/>
            <a:ext cx="2187575" cy="53861"/>
            <a:chOff x="628650" y="3154591"/>
            <a:chExt cx="2187575" cy="53861"/>
          </a:xfrm>
        </p:grpSpPr>
        <p:sp>
          <p:nvSpPr>
            <p:cNvPr id="219" name="テキスト ボックス 218">
              <a:extLst>
                <a:ext uri="{FF2B5EF4-FFF2-40B4-BE49-F238E27FC236}">
                  <a16:creationId xmlns:a16="http://schemas.microsoft.com/office/drawing/2014/main" id="{90DF2747-225D-964B-479D-F51A5B2D6713}"/>
                </a:ext>
              </a:extLst>
            </p:cNvPr>
            <p:cNvSpPr txBox="1"/>
            <p:nvPr/>
          </p:nvSpPr>
          <p:spPr>
            <a:xfrm>
              <a:off x="628650" y="315459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ちばけん</a:t>
              </a:r>
            </a:p>
          </p:txBody>
        </p:sp>
        <p:sp>
          <p:nvSpPr>
            <p:cNvPr id="220" name="テキスト ボックス 219">
              <a:extLst>
                <a:ext uri="{FF2B5EF4-FFF2-40B4-BE49-F238E27FC236}">
                  <a16:creationId xmlns:a16="http://schemas.microsoft.com/office/drawing/2014/main" id="{9DBF4C81-BA54-ACCE-33D4-37735885655A}"/>
                </a:ext>
              </a:extLst>
            </p:cNvPr>
            <p:cNvSpPr txBox="1"/>
            <p:nvPr/>
          </p:nvSpPr>
          <p:spPr>
            <a:xfrm>
              <a:off x="1073943" y="315459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21" name="グループ化 220">
            <a:extLst>
              <a:ext uri="{FF2B5EF4-FFF2-40B4-BE49-F238E27FC236}">
                <a16:creationId xmlns:a16="http://schemas.microsoft.com/office/drawing/2014/main" id="{D354F2B6-D27A-CB91-2143-811B74713F59}"/>
              </a:ext>
            </a:extLst>
          </p:cNvPr>
          <p:cNvGrpSpPr/>
          <p:nvPr/>
        </p:nvGrpSpPr>
        <p:grpSpPr>
          <a:xfrm>
            <a:off x="628650" y="3309490"/>
            <a:ext cx="2187575" cy="53861"/>
            <a:chOff x="628650" y="3321740"/>
            <a:chExt cx="2187575" cy="53861"/>
          </a:xfrm>
        </p:grpSpPr>
        <p:sp>
          <p:nvSpPr>
            <p:cNvPr id="222" name="テキスト ボックス 221">
              <a:extLst>
                <a:ext uri="{FF2B5EF4-FFF2-40B4-BE49-F238E27FC236}">
                  <a16:creationId xmlns:a16="http://schemas.microsoft.com/office/drawing/2014/main" id="{90214F73-151C-58E7-1739-35346D9C6490}"/>
                </a:ext>
              </a:extLst>
            </p:cNvPr>
            <p:cNvSpPr txBox="1"/>
            <p:nvPr/>
          </p:nvSpPr>
          <p:spPr>
            <a:xfrm>
              <a:off x="628650" y="332174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とうきょうと</a:t>
              </a:r>
            </a:p>
          </p:txBody>
        </p:sp>
        <p:sp>
          <p:nvSpPr>
            <p:cNvPr id="223" name="テキスト ボックス 222">
              <a:extLst>
                <a:ext uri="{FF2B5EF4-FFF2-40B4-BE49-F238E27FC236}">
                  <a16:creationId xmlns:a16="http://schemas.microsoft.com/office/drawing/2014/main" id="{522DB6FD-0877-C54A-390B-52B5F6AA942E}"/>
                </a:ext>
              </a:extLst>
            </p:cNvPr>
            <p:cNvSpPr txBox="1"/>
            <p:nvPr/>
          </p:nvSpPr>
          <p:spPr>
            <a:xfrm>
              <a:off x="1073943" y="332174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24" name="グループ化 223">
            <a:extLst>
              <a:ext uri="{FF2B5EF4-FFF2-40B4-BE49-F238E27FC236}">
                <a16:creationId xmlns:a16="http://schemas.microsoft.com/office/drawing/2014/main" id="{CA797EF7-7DD7-C1D0-1092-7A825603EDD0}"/>
              </a:ext>
            </a:extLst>
          </p:cNvPr>
          <p:cNvGrpSpPr/>
          <p:nvPr/>
        </p:nvGrpSpPr>
        <p:grpSpPr>
          <a:xfrm>
            <a:off x="628650" y="3647626"/>
            <a:ext cx="2187575" cy="53861"/>
            <a:chOff x="628650" y="1462839"/>
            <a:chExt cx="2187575" cy="53861"/>
          </a:xfrm>
        </p:grpSpPr>
        <p:sp>
          <p:nvSpPr>
            <p:cNvPr id="225" name="テキスト ボックス 224">
              <a:extLst>
                <a:ext uri="{FF2B5EF4-FFF2-40B4-BE49-F238E27FC236}">
                  <a16:creationId xmlns:a16="http://schemas.microsoft.com/office/drawing/2014/main" id="{2C9A82B3-357A-D7D2-E63C-C38D81D10451}"/>
                </a:ext>
              </a:extLst>
            </p:cNvPr>
            <p:cNvSpPr txBox="1"/>
            <p:nvPr/>
          </p:nvSpPr>
          <p:spPr>
            <a:xfrm>
              <a:off x="628650" y="1462839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にいがたけん</a:t>
              </a:r>
            </a:p>
          </p:txBody>
        </p:sp>
        <p:sp>
          <p:nvSpPr>
            <p:cNvPr id="226" name="テキスト ボックス 225">
              <a:extLst>
                <a:ext uri="{FF2B5EF4-FFF2-40B4-BE49-F238E27FC236}">
                  <a16:creationId xmlns:a16="http://schemas.microsoft.com/office/drawing/2014/main" id="{5CEAF6DA-D76F-0C79-6E0E-24E04A132967}"/>
                </a:ext>
              </a:extLst>
            </p:cNvPr>
            <p:cNvSpPr txBox="1"/>
            <p:nvPr/>
          </p:nvSpPr>
          <p:spPr>
            <a:xfrm>
              <a:off x="1073943" y="1462839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227" name="テキスト ボックス 226"/>
          <p:cNvSpPr txBox="1"/>
          <p:nvPr/>
        </p:nvSpPr>
        <p:spPr>
          <a:xfrm>
            <a:off x="3240357" y="9326669"/>
            <a:ext cx="51789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5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とくせつ</a:t>
            </a:r>
            <a:endParaRPr kumimoji="1" lang="ja-JP" altLang="en-US" sz="5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822F2484-B10B-7E50-FC77-C6C60B6AC45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3580" y="9261459"/>
            <a:ext cx="1145300" cy="11453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2FDD38DA-A268-45A8-B54E-15252DF73B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7060" y="7231152"/>
            <a:ext cx="90000" cy="9000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E6183C24-755D-8F4F-C0E0-6D565037D78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04419" y="9783729"/>
            <a:ext cx="509534" cy="50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505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fontAlgn="ctr">
          <a:defRPr sz="1050" baseline="300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B8F1FD076724D43815BBD680CDAC007" ma:contentTypeVersion="13" ma:contentTypeDescription="新しいドキュメントを作成します。" ma:contentTypeScope="" ma:versionID="b00df0f0545a5280ff931bb2e0ce9c64">
  <xsd:schema xmlns:xsd="http://www.w3.org/2001/XMLSchema" xmlns:xs="http://www.w3.org/2001/XMLSchema" xmlns:p="http://schemas.microsoft.com/office/2006/metadata/properties" xmlns:ns2="82f6d2a8-1184-4310-aa4b-356649b02758" xmlns:ns3="7f1e29f5-1aa2-4ed7-a4c5-0f459278da93" targetNamespace="http://schemas.microsoft.com/office/2006/metadata/properties" ma:root="true" ma:fieldsID="dcd51f1964587668d8a4103ac1d755ad" ns2:_="" ns3:_="">
    <xsd:import namespace="82f6d2a8-1184-4310-aa4b-356649b02758"/>
    <xsd:import namespace="7f1e29f5-1aa2-4ed7-a4c5-0f459278da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f6d2a8-1184-4310-aa4b-356649b027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e29f5-1aa2-4ed7-a4c5-0f459278da9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464a6b6-4d2b-4317-9e16-3ba16f111bd0}" ma:internalName="TaxCatchAll" ma:showField="CatchAllData" ma:web="7f1e29f5-1aa2-4ed7-a4c5-0f459278da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7020CF-99D4-4506-AC24-E9E2E9B0E2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f6d2a8-1184-4310-aa4b-356649b02758"/>
    <ds:schemaRef ds:uri="7f1e29f5-1aa2-4ed7-a4c5-0f459278da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F04C41-69BE-4AC3-A7E7-E0F81D6A8E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1122</TotalTime>
  <Words>2377</Words>
  <Application>Microsoft Office PowerPoint</Application>
  <PresentationFormat>ユーザー設定</PresentationFormat>
  <Paragraphs>454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ＤＦ特太ゴシック体</vt:lpstr>
      <vt:lpstr>HG丸ｺﾞｼｯｸM-PRO</vt:lpstr>
      <vt:lpstr>ＭＳ Ｐゴシック</vt:lpstr>
      <vt:lpstr>ＭＳ ゴシック</vt:lpstr>
      <vt:lpstr>Arial</vt:lpstr>
      <vt:lpstr>Calibri</vt:lpstr>
      <vt:lpstr>Office テーマ</vt:lpstr>
      <vt:lpstr>旧優生保護法 に よる 子ども が できなく なる 手術 など を うけた 人 へ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高槻市</cp:lastModifiedBy>
  <cp:revision>142</cp:revision>
  <cp:lastPrinted>2024-04-04T05:22:58Z</cp:lastPrinted>
  <dcterms:created xsi:type="dcterms:W3CDTF">2022-10-11T09:57:38Z</dcterms:created>
  <dcterms:modified xsi:type="dcterms:W3CDTF">2024-04-24T06:45:34Z</dcterms:modified>
</cp:coreProperties>
</file>